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4.xml" ContentType="application/vnd.ms-office.activeX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5.xml" ContentType="application/vnd.ms-office.activeX+xml"/>
  <Override PartName="/ppt/activeX/activeX6.xml" ContentType="application/vnd.ms-office.activeX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ctiveX/activeX7.xml" ContentType="application/vnd.ms-office.activeX+xml"/>
  <Override PartName="/ppt/charts/chart1.xml" ContentType="application/vnd.openxmlformats-officedocument.drawingml.chart+xml"/>
  <Override PartName="/ppt/activeX/activeX8.xml" ContentType="application/vnd.ms-office.activeX+xml"/>
  <Override PartName="/ppt/activeX/activeX9.xml" ContentType="application/vnd.ms-office.activeX+xml"/>
  <Override PartName="/ppt/charts/chart2.xml" ContentType="application/vnd.openxmlformats-officedocument.drawingml.chart+xml"/>
  <Override PartName="/ppt/activeX/activeX10.xml" ContentType="application/vnd.ms-office.activeX+xml"/>
  <Override PartName="/ppt/charts/chart3.xml" ContentType="application/vnd.openxmlformats-officedocument.drawingml.chart+xml"/>
  <Override PartName="/ppt/activeX/activeX11.xml" ContentType="application/vnd.ms-office.activeX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activeX/activeX12.xml" ContentType="application/vnd.ms-office.activeX+xml"/>
  <Override PartName="/ppt/activeX/activeX13.xml" ContentType="application/vnd.ms-office.activeX+xml"/>
  <Override PartName="/ppt/charts/chart6.xml" ContentType="application/vnd.openxmlformats-officedocument.drawingml.chart+xml"/>
  <Override PartName="/ppt/activeX/activeX14.xml" ContentType="application/vnd.ms-office.activeX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99" r:id="rId4"/>
    <p:sldId id="296" r:id="rId5"/>
    <p:sldId id="297" r:id="rId6"/>
    <p:sldId id="315" r:id="rId7"/>
    <p:sldId id="261" r:id="rId8"/>
    <p:sldId id="262" r:id="rId9"/>
    <p:sldId id="263" r:id="rId10"/>
    <p:sldId id="264" r:id="rId11"/>
    <p:sldId id="289" r:id="rId12"/>
    <p:sldId id="265" r:id="rId13"/>
    <p:sldId id="266" r:id="rId14"/>
    <p:sldId id="270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9" r:id="rId29"/>
    <p:sldId id="320" r:id="rId30"/>
    <p:sldId id="317" r:id="rId31"/>
    <p:sldId id="314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>
        <p:scale>
          <a:sx n="80" d="100"/>
          <a:sy n="80" d="100"/>
        </p:scale>
        <p:origin x="-82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53888919749658"/>
          <c:y val="6.1472820849362994E-2"/>
          <c:w val="0.57024937044032142"/>
          <c:h val="0.770764488700221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85147</c:v>
                </c:pt>
                <c:pt idx="1">
                  <c:v>86386</c:v>
                </c:pt>
                <c:pt idx="2">
                  <c:v>90874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317163.5</c:v>
                </c:pt>
                <c:pt idx="1">
                  <c:v>303023.7</c:v>
                </c:pt>
                <c:pt idx="2">
                  <c:v>319702.90000000002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406433.5</c:v>
                </c:pt>
                <c:pt idx="1">
                  <c:v>389409.7</c:v>
                </c:pt>
                <c:pt idx="2">
                  <c:v>410576.9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713472"/>
        <c:axId val="150715008"/>
        <c:axId val="0"/>
      </c:bar3DChart>
      <c:catAx>
        <c:axId val="15071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0715008"/>
        <c:crosses val="autoZero"/>
        <c:auto val="1"/>
        <c:lblAlgn val="ctr"/>
        <c:lblOffset val="100"/>
        <c:noMultiLvlLbl val="0"/>
      </c:catAx>
      <c:valAx>
        <c:axId val="15071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13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</a:t>
            </a:r>
            <a:r>
              <a:rPr lang="ru-RU" dirty="0"/>
              <a:t>и </a:t>
            </a:r>
            <a:r>
              <a:rPr lang="ru-RU" dirty="0" smtClean="0"/>
              <a:t>неналоговых доходов</a:t>
            </a:r>
            <a:r>
              <a:rPr lang="ru-RU" baseline="0" dirty="0" smtClean="0"/>
              <a:t> </a:t>
            </a:r>
          </a:p>
          <a:p>
            <a:pPr>
              <a:defRPr/>
            </a:pPr>
            <a:r>
              <a:rPr lang="ru-RU" baseline="0" dirty="0" smtClean="0"/>
              <a:t>на 2021 год</a:t>
            </a:r>
            <a:endParaRPr lang="ru-RU" dirty="0"/>
          </a:p>
        </c:rich>
      </c:tx>
      <c:layout>
        <c:manualLayout>
          <c:xMode val="edge"/>
          <c:yMode val="edge"/>
          <c:x val="0.1270408659827512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32029399979278E-2"/>
          <c:w val="0.65938724898335443"/>
          <c:h val="0.8764126083369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7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59906</c:v>
                </c:pt>
                <c:pt idx="1">
                  <c:v>16610</c:v>
                </c:pt>
                <c:pt idx="2">
                  <c:v>833</c:v>
                </c:pt>
                <c:pt idx="3">
                  <c:v>606</c:v>
                </c:pt>
                <c:pt idx="4">
                  <c:v>2749</c:v>
                </c:pt>
                <c:pt idx="5">
                  <c:v>90</c:v>
                </c:pt>
                <c:pt idx="6">
                  <c:v>2080</c:v>
                </c:pt>
                <c:pt idx="7">
                  <c:v>1000</c:v>
                </c:pt>
                <c:pt idx="8">
                  <c:v>714</c:v>
                </c:pt>
                <c:pt idx="9">
                  <c:v>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60809221381276"/>
          <c:y val="8.8948138097015433E-2"/>
          <c:w val="0.36393431032915535"/>
          <c:h val="0.91105186190298459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- 126075</c:v>
                </c:pt>
                <c:pt idx="1">
                  <c:v>Субсидии - 31200,4</c:v>
                </c:pt>
                <c:pt idx="2">
                  <c:v>Субвенции - 159888,1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126075</c:v>
                </c:pt>
                <c:pt idx="1">
                  <c:v>31200.400000000001</c:v>
                </c:pt>
                <c:pt idx="2">
                  <c:v>159888.1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8300929526353"/>
          <c:y val="0.13458237647671586"/>
          <c:w val="0.33409852608969376"/>
          <c:h val="0.75599914125033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сумма консолидированных доходов </a:t>
            </a:r>
            <a:r>
              <a:rPr lang="ru-RU" dirty="0" smtClean="0"/>
              <a:t>411859,6 </a:t>
            </a: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92405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102757316625744"/>
                  <c:y val="-0.16266742812442453"/>
                </c:manualLayout>
              </c:layout>
              <c:tx>
                <c:rich>
                  <a:bodyPr/>
                  <a:lstStyle/>
                  <a:p>
                    <a:pPr>
                      <a:defRPr sz="1700" baseline="0"/>
                    </a:pPr>
                    <a:r>
                      <a:rPr lang="ru-RU" sz="1700" baseline="0" dirty="0" smtClean="0"/>
                      <a:t>319454,6</a:t>
                    </a:r>
                    <a:r>
                      <a:rPr lang="en-US" sz="1700" baseline="0" dirty="0" smtClean="0"/>
                      <a:t> </a:t>
                    </a:r>
                    <a:endParaRPr lang="en-US" sz="17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92405</c:v>
                </c:pt>
                <c:pt idx="1">
                  <c:v>319454.59999999998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4826988035"/>
          <c:y val="0.35245042217531386"/>
          <c:w val="0.4576835517301196"/>
          <c:h val="0.64754957782468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дотационности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0629215109022E-2"/>
          <c:y val="0.31582982408347321"/>
          <c:w val="0.50163436410962259"/>
          <c:h val="0.44317640505697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6457112048"/>
          <c:y val="0.35245037461591028"/>
          <c:w val="0.4576835517301196"/>
          <c:h val="0.64754957782468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2021 год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5277779448576055E-2"/>
          <c:y val="0.11124088655584718"/>
          <c:w val="0.64475685091391632"/>
          <c:h val="0.859675707203266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delet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 общего характера местным бюджетам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33716.199999999997</c:v>
                </c:pt>
                <c:pt idx="1">
                  <c:v>1705</c:v>
                </c:pt>
                <c:pt idx="2">
                  <c:v>35725.4</c:v>
                </c:pt>
                <c:pt idx="3">
                  <c:v>1408.3</c:v>
                </c:pt>
                <c:pt idx="4">
                  <c:v>10</c:v>
                </c:pt>
                <c:pt idx="5">
                  <c:v>233945.5</c:v>
                </c:pt>
                <c:pt idx="6">
                  <c:v>77609.399999999994</c:v>
                </c:pt>
                <c:pt idx="7">
                  <c:v>20</c:v>
                </c:pt>
                <c:pt idx="8">
                  <c:v>13210.9</c:v>
                </c:pt>
                <c:pt idx="9">
                  <c:v>279</c:v>
                </c:pt>
                <c:pt idx="10">
                  <c:v>1701</c:v>
                </c:pt>
                <c:pt idx="11">
                  <c:v>7102.8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5"/>
      </c:pieChart>
    </c:plotArea>
    <c:legend>
      <c:legendPos val="r"/>
      <c:layout>
        <c:manualLayout>
          <c:xMode val="edge"/>
          <c:yMode val="edge"/>
          <c:x val="0.67986107610029267"/>
          <c:y val="7.3213764946048433E-3"/>
          <c:w val="0.31875003485892772"/>
          <c:h val="0.99263210848643901"/>
        </c:manualLayout>
      </c:layout>
      <c:overlay val="0"/>
      <c:txPr>
        <a:bodyPr/>
        <a:lstStyle/>
        <a:p>
          <a:pPr>
            <a:defRPr sz="140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401031430559015E-2"/>
          <c:y val="3.4375000000000003E-2"/>
          <c:w val="0.5948662067876429"/>
          <c:h val="0.840932332677165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 и воспитание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235587.8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здоровья и формирование здорового образа жизни населения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79284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поддержка населения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13009.1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Создание условий для устойчивого экономического развития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Муниципальное хозяйство</c:v>
                </c:pt>
              </c:strCache>
            </c:strRef>
          </c:tx>
          <c:invertIfNegative val="0"/>
          <c:dLbls>
            <c:dLbl>
              <c:idx val="0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29332.400000000001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Энергосбережение и повышение энергетической эффективности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Муниципальное Управление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36321.599999999999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Безопасный труд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Противодействие немедицинскому потреблению наркотических средств и их незаконному обороту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10092.299999999999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"/>
        <c:axId val="158012928"/>
        <c:axId val="158014464"/>
      </c:barChart>
      <c:catAx>
        <c:axId val="158012928"/>
        <c:scaling>
          <c:orientation val="minMax"/>
        </c:scaling>
        <c:delete val="1"/>
        <c:axPos val="l"/>
        <c:majorTickMark val="out"/>
        <c:minorTickMark val="none"/>
        <c:tickLblPos val="nextTo"/>
        <c:crossAx val="158014464"/>
        <c:crossesAt val="0.5"/>
        <c:auto val="1"/>
        <c:lblAlgn val="ctr"/>
        <c:lblOffset val="100"/>
        <c:noMultiLvlLbl val="0"/>
      </c:catAx>
      <c:valAx>
        <c:axId val="158014464"/>
        <c:scaling>
          <c:logBase val="5"/>
          <c:orientation val="minMax"/>
          <c:max val="184544.5"/>
        </c:scaling>
        <c:delete val="0"/>
        <c:axPos val="b"/>
        <c:majorGridlines>
          <c:spPr>
            <a:ln>
              <a:gradFill flip="none" rotWithShape="1">
                <a:gsLst>
                  <a:gs pos="85000">
                    <a:schemeClr val="bg2">
                      <a:lumMod val="44000"/>
                      <a:alpha val="87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crossAx val="158012928"/>
        <c:crosses val="autoZero"/>
        <c:crossBetween val="between"/>
        <c:majorUnit val="10"/>
        <c:minorUnit val="10"/>
      </c:valAx>
    </c:plotArea>
    <c:legend>
      <c:legendPos val="r"/>
      <c:legendEntry>
        <c:idx val="12"/>
        <c:delete val="1"/>
      </c:legendEntry>
      <c:layout>
        <c:manualLayout>
          <c:xMode val="edge"/>
          <c:yMode val="edge"/>
          <c:x val="0.64042701666962121"/>
          <c:y val="8.4011183409974238E-3"/>
          <c:w val="0.35957294400699913"/>
          <c:h val="0.99159888165900256"/>
        </c:manualLayout>
      </c:layout>
      <c:overlay val="0"/>
      <c:txPr>
        <a:bodyPr/>
        <a:lstStyle/>
        <a:p>
          <a:pPr algn="l">
            <a:defRPr sz="1100" b="1" kern="0" spc="-2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927D-E003-4E6B-81C7-6399944704FC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0DA9AA-F010-4ABC-977D-7BC213D335A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Консолидированный бюджет муниципального района</a:t>
          </a:r>
          <a:endParaRPr lang="ru-RU" sz="1800" dirty="0">
            <a:solidFill>
              <a:srgbClr val="002060"/>
            </a:solidFill>
          </a:endParaRPr>
        </a:p>
      </dgm:t>
    </dgm:pt>
    <dgm:pt modelId="{5011AA9D-C506-466F-8F04-87B41301336F}" type="parTrans" cxnId="{0DD4CE16-1F74-4D97-B3DB-BC8B15C8AF79}">
      <dgm:prSet/>
      <dgm:spPr/>
      <dgm:t>
        <a:bodyPr/>
        <a:lstStyle/>
        <a:p>
          <a:endParaRPr lang="ru-RU"/>
        </a:p>
      </dgm:t>
    </dgm:pt>
    <dgm:pt modelId="{5A027B1E-D57B-41A7-92D2-0DB073ED5492}" type="sibTrans" cxnId="{0DD4CE16-1F74-4D97-B3DB-BC8B15C8AF79}">
      <dgm:prSet/>
      <dgm:spPr/>
      <dgm:t>
        <a:bodyPr/>
        <a:lstStyle/>
        <a:p>
          <a:endParaRPr lang="ru-RU"/>
        </a:p>
      </dgm:t>
    </dgm:pt>
    <dgm:pt modelId="{F98501CD-9472-40DF-A206-8EA5AEA5C69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муниципального образования «Киясовский район»</a:t>
          </a:r>
          <a:endParaRPr lang="ru-RU" sz="1800" dirty="0">
            <a:solidFill>
              <a:srgbClr val="002060"/>
            </a:solidFill>
          </a:endParaRPr>
        </a:p>
      </dgm:t>
    </dgm:pt>
    <dgm:pt modelId="{21F9A6DE-C742-4195-A868-680398AF0821}" type="parTrans" cxnId="{E72614F6-6012-4765-A915-DC026BDA804D}">
      <dgm:prSet/>
      <dgm:spPr/>
      <dgm:t>
        <a:bodyPr/>
        <a:lstStyle/>
        <a:p>
          <a:endParaRPr lang="ru-RU"/>
        </a:p>
      </dgm:t>
    </dgm:pt>
    <dgm:pt modelId="{070F6D35-D422-4303-ABB5-6C8529F2FB37}" type="sibTrans" cxnId="{E72614F6-6012-4765-A915-DC026BDA804D}">
      <dgm:prSet/>
      <dgm:spPr/>
      <dgm:t>
        <a:bodyPr/>
        <a:lstStyle/>
        <a:p>
          <a:endParaRPr lang="ru-RU"/>
        </a:p>
      </dgm:t>
    </dgm:pt>
    <dgm:pt modelId="{529232F7-36E1-4CA8-ABC7-8C253E0F87E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Бюджеты муниципальных образований (поселений)</a:t>
          </a:r>
          <a:endParaRPr lang="ru-RU" sz="1800" dirty="0">
            <a:solidFill>
              <a:srgbClr val="002060"/>
            </a:solidFill>
          </a:endParaRPr>
        </a:p>
      </dgm:t>
    </dgm:pt>
    <dgm:pt modelId="{F76DD44F-68B0-453B-B574-462236382D14}" type="parTrans" cxnId="{483FBC89-4ACB-46DC-9DE6-1FE1896EA02B}">
      <dgm:prSet/>
      <dgm:spPr/>
      <dgm:t>
        <a:bodyPr/>
        <a:lstStyle/>
        <a:p>
          <a:endParaRPr lang="ru-RU"/>
        </a:p>
      </dgm:t>
    </dgm:pt>
    <dgm:pt modelId="{BD2F9D3B-DF82-47BA-94D2-5CE3E1A87478}" type="sibTrans" cxnId="{483FBC89-4ACB-46DC-9DE6-1FE1896EA02B}">
      <dgm:prSet/>
      <dgm:spPr/>
      <dgm:t>
        <a:bodyPr/>
        <a:lstStyle/>
        <a:p>
          <a:endParaRPr lang="ru-RU"/>
        </a:p>
      </dgm:t>
    </dgm:pt>
    <dgm:pt modelId="{D45DAB5D-A9CA-4FE8-9393-3E02BD6E1F0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«Мушаковское»</a:t>
          </a:r>
          <a:endParaRPr lang="ru-RU" sz="1800" dirty="0">
            <a:solidFill>
              <a:srgbClr val="002060"/>
            </a:solidFill>
          </a:endParaRPr>
        </a:p>
      </dgm:t>
    </dgm:pt>
    <dgm:pt modelId="{C78C081B-6077-4FC3-B533-0635499DF403}" type="parTrans" cxnId="{37B49FBD-6ED0-4F77-993E-45F166BC7711}">
      <dgm:prSet/>
      <dgm:spPr/>
      <dgm:t>
        <a:bodyPr/>
        <a:lstStyle/>
        <a:p>
          <a:endParaRPr lang="ru-RU"/>
        </a:p>
      </dgm:t>
    </dgm:pt>
    <dgm:pt modelId="{F247C723-C381-4792-A4F3-B7AB2A98D0B3}" type="sibTrans" cxnId="{37B49FBD-6ED0-4F77-993E-45F166BC7711}">
      <dgm:prSet/>
      <dgm:spPr/>
      <dgm:t>
        <a:bodyPr/>
        <a:lstStyle/>
        <a:p>
          <a:endParaRPr lang="ru-RU"/>
        </a:p>
      </dgm:t>
    </dgm:pt>
    <dgm:pt modelId="{95CDE51E-FAD0-42AB-A56F-9EFF8F8F8B67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«Первомайское»</a:t>
          </a:r>
          <a:endParaRPr lang="ru-RU" sz="1800" dirty="0">
            <a:solidFill>
              <a:srgbClr val="002060"/>
            </a:solidFill>
          </a:endParaRPr>
        </a:p>
      </dgm:t>
    </dgm:pt>
    <dgm:pt modelId="{57B1586C-A0FE-489F-BB3D-6D02388D94A9}" type="parTrans" cxnId="{7C89CC54-51C4-4720-8627-5916D0395E6D}">
      <dgm:prSet/>
      <dgm:spPr/>
      <dgm:t>
        <a:bodyPr/>
        <a:lstStyle/>
        <a:p>
          <a:endParaRPr lang="ru-RU"/>
        </a:p>
      </dgm:t>
    </dgm:pt>
    <dgm:pt modelId="{08C90F53-1E10-432F-B9A4-EA06857F38E3}" type="sibTrans" cxnId="{7C89CC54-51C4-4720-8627-5916D0395E6D}">
      <dgm:prSet/>
      <dgm:spPr/>
      <dgm:t>
        <a:bodyPr/>
        <a:lstStyle/>
        <a:p>
          <a:endParaRPr lang="ru-RU"/>
        </a:p>
      </dgm:t>
    </dgm:pt>
    <dgm:pt modelId="{8C551C85-760C-4FE7-BCA3-59CAF1A8CBD5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«Подгорновское»</a:t>
          </a:r>
          <a:endParaRPr lang="ru-RU" sz="1800" dirty="0">
            <a:solidFill>
              <a:srgbClr val="002060"/>
            </a:solidFill>
          </a:endParaRPr>
        </a:p>
      </dgm:t>
    </dgm:pt>
    <dgm:pt modelId="{4F92EC65-824C-4154-A5C9-FBE0E128C5A0}" type="parTrans" cxnId="{C4FDF471-76C9-41A5-B781-D9E68627F369}">
      <dgm:prSet/>
      <dgm:spPr/>
      <dgm:t>
        <a:bodyPr/>
        <a:lstStyle/>
        <a:p>
          <a:endParaRPr lang="ru-RU"/>
        </a:p>
      </dgm:t>
    </dgm:pt>
    <dgm:pt modelId="{428522B6-56DF-4D60-BFE4-58061AC32605}" type="sibTrans" cxnId="{C4FDF471-76C9-41A5-B781-D9E68627F369}">
      <dgm:prSet/>
      <dgm:spPr/>
      <dgm:t>
        <a:bodyPr/>
        <a:lstStyle/>
        <a:p>
          <a:endParaRPr lang="ru-RU"/>
        </a:p>
      </dgm:t>
    </dgm:pt>
    <dgm:pt modelId="{65F4A759-8F39-4D22-A0F1-5F05622B5F85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«Лутохинское»</a:t>
          </a:r>
          <a:endParaRPr lang="ru-RU" sz="1800" dirty="0">
            <a:solidFill>
              <a:srgbClr val="002060"/>
            </a:solidFill>
          </a:endParaRPr>
        </a:p>
      </dgm:t>
    </dgm:pt>
    <dgm:pt modelId="{68669B83-798E-414A-A98B-59DCA105C386}" type="parTrans" cxnId="{E843E5A8-1182-4932-995C-1B56FA5633A2}">
      <dgm:prSet/>
      <dgm:spPr/>
      <dgm:t>
        <a:bodyPr/>
        <a:lstStyle/>
        <a:p>
          <a:endParaRPr lang="ru-RU"/>
        </a:p>
      </dgm:t>
    </dgm:pt>
    <dgm:pt modelId="{66F46FD8-4C66-4F62-AC98-03C6B7BDC43B}" type="sibTrans" cxnId="{E843E5A8-1182-4932-995C-1B56FA5633A2}">
      <dgm:prSet/>
      <dgm:spPr/>
      <dgm:t>
        <a:bodyPr/>
        <a:lstStyle/>
        <a:p>
          <a:endParaRPr lang="ru-RU"/>
        </a:p>
      </dgm:t>
    </dgm:pt>
    <dgm:pt modelId="{F81814B9-A6FE-4519-BBA9-7816555D115C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«Киясовское»</a:t>
          </a:r>
          <a:endParaRPr lang="ru-RU" sz="1800" dirty="0">
            <a:solidFill>
              <a:srgbClr val="002060"/>
            </a:solidFill>
          </a:endParaRPr>
        </a:p>
      </dgm:t>
    </dgm:pt>
    <dgm:pt modelId="{5013C1DA-0B38-4FC6-9144-0D5745C77091}" type="parTrans" cxnId="{97B1A613-24E3-44BB-8E09-E48392178A05}">
      <dgm:prSet/>
      <dgm:spPr/>
      <dgm:t>
        <a:bodyPr/>
        <a:lstStyle/>
        <a:p>
          <a:endParaRPr lang="ru-RU"/>
        </a:p>
      </dgm:t>
    </dgm:pt>
    <dgm:pt modelId="{DA6F72ED-14D3-466A-89A2-2E46F8277E63}" type="sibTrans" cxnId="{97B1A613-24E3-44BB-8E09-E48392178A05}">
      <dgm:prSet/>
      <dgm:spPr/>
      <dgm:t>
        <a:bodyPr/>
        <a:lstStyle/>
        <a:p>
          <a:endParaRPr lang="ru-RU"/>
        </a:p>
      </dgm:t>
    </dgm:pt>
    <dgm:pt modelId="{12A16400-B854-4A9C-AB4A-F8AE374AF48E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«К-Пельгинское»</a:t>
          </a:r>
          <a:endParaRPr lang="ru-RU" sz="1800" dirty="0">
            <a:solidFill>
              <a:srgbClr val="002060"/>
            </a:solidFill>
          </a:endParaRPr>
        </a:p>
      </dgm:t>
    </dgm:pt>
    <dgm:pt modelId="{B57C84C7-A911-40C3-9694-3D00DBB28E85}" type="parTrans" cxnId="{56C41FA0-B13E-4875-A146-E09FF4F358D6}">
      <dgm:prSet/>
      <dgm:spPr/>
      <dgm:t>
        <a:bodyPr/>
        <a:lstStyle/>
        <a:p>
          <a:endParaRPr lang="ru-RU"/>
        </a:p>
      </dgm:t>
    </dgm:pt>
    <dgm:pt modelId="{7DFC9490-1803-406E-A68F-D11B21EDCF47}" type="sibTrans" cxnId="{56C41FA0-B13E-4875-A146-E09FF4F358D6}">
      <dgm:prSet/>
      <dgm:spPr/>
      <dgm:t>
        <a:bodyPr/>
        <a:lstStyle/>
        <a:p>
          <a:endParaRPr lang="ru-RU"/>
        </a:p>
      </dgm:t>
    </dgm:pt>
    <dgm:pt modelId="{FDA8D8A9-F12D-42EF-B118-0C76D5646D9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«Ильдибаевское»</a:t>
          </a:r>
          <a:endParaRPr lang="ru-RU" sz="1800" dirty="0">
            <a:solidFill>
              <a:srgbClr val="002060"/>
            </a:solidFill>
          </a:endParaRPr>
        </a:p>
      </dgm:t>
    </dgm:pt>
    <dgm:pt modelId="{CA88C9A8-622B-4A7F-9F50-8949CDC4A31C}" type="parTrans" cxnId="{9DA58079-DD09-4A79-A294-8761506DCA36}">
      <dgm:prSet/>
      <dgm:spPr/>
      <dgm:t>
        <a:bodyPr/>
        <a:lstStyle/>
        <a:p>
          <a:endParaRPr lang="ru-RU"/>
        </a:p>
      </dgm:t>
    </dgm:pt>
    <dgm:pt modelId="{8F36D75A-1F58-4061-AF78-60DBCDF1717C}" type="sibTrans" cxnId="{9DA58079-DD09-4A79-A294-8761506DCA36}">
      <dgm:prSet/>
      <dgm:spPr/>
      <dgm:t>
        <a:bodyPr/>
        <a:lstStyle/>
        <a:p>
          <a:endParaRPr lang="ru-RU"/>
        </a:p>
      </dgm:t>
    </dgm:pt>
    <dgm:pt modelId="{65C7654F-1DA0-48D2-B31E-6C0177F9499C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Бюджет МО «Ермолаевское</a:t>
          </a:r>
          <a:endParaRPr lang="ru-RU" sz="1800" dirty="0">
            <a:solidFill>
              <a:srgbClr val="002060"/>
            </a:solidFill>
          </a:endParaRPr>
        </a:p>
      </dgm:t>
    </dgm:pt>
    <dgm:pt modelId="{B3E7030C-41F2-43E7-80F1-D15752F6B13E}" type="parTrans" cxnId="{DDE75635-185D-4C9B-8EB5-FA6A11471169}">
      <dgm:prSet/>
      <dgm:spPr/>
      <dgm:t>
        <a:bodyPr/>
        <a:lstStyle/>
        <a:p>
          <a:endParaRPr lang="ru-RU"/>
        </a:p>
      </dgm:t>
    </dgm:pt>
    <dgm:pt modelId="{CABA14F5-A562-4395-9E92-A188F0ACB5B4}" type="sibTrans" cxnId="{DDE75635-185D-4C9B-8EB5-FA6A11471169}">
      <dgm:prSet/>
      <dgm:spPr/>
      <dgm:t>
        <a:bodyPr/>
        <a:lstStyle/>
        <a:p>
          <a:endParaRPr lang="ru-RU"/>
        </a:p>
      </dgm:t>
    </dgm:pt>
    <dgm:pt modelId="{E8377A75-F1C4-45CD-A01E-8F2FD9C46611}" type="pres">
      <dgm:prSet presAssocID="{1711927D-E003-4E6B-81C7-639994470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35580-813B-4BE5-B01F-B599FE31D3EF}" type="pres">
      <dgm:prSet presAssocID="{3C0DA9AA-F010-4ABC-977D-7BC213D335A6}" presName="root1" presStyleCnt="0"/>
      <dgm:spPr/>
    </dgm:pt>
    <dgm:pt modelId="{E60B2F6D-93A1-43A5-801F-C506FD6FB3A4}" type="pres">
      <dgm:prSet presAssocID="{3C0DA9AA-F010-4ABC-977D-7BC213D335A6}" presName="LevelOneTextNode" presStyleLbl="node0" presStyleIdx="0" presStyleCnt="1" custScaleX="208809" custScaleY="223749" custLinFactX="-48499" custLinFactNeighborX="-100000" custLinFactNeighborY="3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56EBF-D689-4581-B0F3-E1C03C60C8EE}" type="pres">
      <dgm:prSet presAssocID="{3C0DA9AA-F010-4ABC-977D-7BC213D335A6}" presName="level2hierChild" presStyleCnt="0"/>
      <dgm:spPr/>
    </dgm:pt>
    <dgm:pt modelId="{0AC72E7B-307D-4816-9C7D-F4AD5E956C5A}" type="pres">
      <dgm:prSet presAssocID="{21F9A6DE-C742-4195-A868-680398AF082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406DA03-A289-46DD-B8A8-3A5EB0C64A0E}" type="pres">
      <dgm:prSet presAssocID="{21F9A6DE-C742-4195-A868-680398AF082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E899457-5463-44D9-9166-E2918325DFD8}" type="pres">
      <dgm:prSet presAssocID="{F98501CD-9472-40DF-A206-8EA5AEA5C697}" presName="root2" presStyleCnt="0"/>
      <dgm:spPr/>
    </dgm:pt>
    <dgm:pt modelId="{651824B2-EA94-43E8-B3C1-0CC46FB7CD0A}" type="pres">
      <dgm:prSet presAssocID="{F98501CD-9472-40DF-A206-8EA5AEA5C697}" presName="LevelTwoTextNode" presStyleLbl="node2" presStyleIdx="0" presStyleCnt="2" custScaleX="190826" custScaleY="248498" custLinFactNeighborX="-60135" custLinFactNeighborY="-37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6F1C06-44E7-45CB-975B-93D470F4255A}" type="pres">
      <dgm:prSet presAssocID="{F98501CD-9472-40DF-A206-8EA5AEA5C697}" presName="level3hierChild" presStyleCnt="0"/>
      <dgm:spPr/>
    </dgm:pt>
    <dgm:pt modelId="{7BCE806E-3F3E-44BA-BF8C-D5A9025FF96D}" type="pres">
      <dgm:prSet presAssocID="{F76DD44F-68B0-453B-B574-462236382D1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AC14B9A-618D-42AF-AD3C-8F57DAF4538D}" type="pres">
      <dgm:prSet presAssocID="{F76DD44F-68B0-453B-B574-462236382D1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9DC4B31-FB95-4CC6-B0EF-F9E2F2880BF2}" type="pres">
      <dgm:prSet presAssocID="{529232F7-36E1-4CA8-ABC7-8C253E0F87E9}" presName="root2" presStyleCnt="0"/>
      <dgm:spPr/>
    </dgm:pt>
    <dgm:pt modelId="{09368537-9F6F-4ABA-893C-7FAB56831864}" type="pres">
      <dgm:prSet presAssocID="{529232F7-36E1-4CA8-ABC7-8C253E0F87E9}" presName="LevelTwoTextNode" presStyleLbl="node2" presStyleIdx="1" presStyleCnt="2" custScaleX="186625" custScaleY="273249" custLinFactY="56543" custLinFactNeighborX="-5394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6AE97E-98E0-4223-B0D6-0DF2937D952E}" type="pres">
      <dgm:prSet presAssocID="{529232F7-36E1-4CA8-ABC7-8C253E0F87E9}" presName="level3hierChild" presStyleCnt="0"/>
      <dgm:spPr/>
    </dgm:pt>
    <dgm:pt modelId="{99614050-9CD8-4078-9925-706078D930A7}" type="pres">
      <dgm:prSet presAssocID="{B3E7030C-41F2-43E7-80F1-D15752F6B13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82365E0F-9B67-4DB9-AF19-1243CD96E8CF}" type="pres">
      <dgm:prSet presAssocID="{B3E7030C-41F2-43E7-80F1-D15752F6B13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A07C1CF1-26EB-4CB0-BD02-81E223C9CA46}" type="pres">
      <dgm:prSet presAssocID="{65C7654F-1DA0-48D2-B31E-6C0177F9499C}" presName="root2" presStyleCnt="0"/>
      <dgm:spPr/>
    </dgm:pt>
    <dgm:pt modelId="{B00DFD64-571A-42AB-AFD0-C836EEF94706}" type="pres">
      <dgm:prSet presAssocID="{65C7654F-1DA0-48D2-B31E-6C0177F9499C}" presName="LevelTwoTextNode" presStyleLbl="node3" presStyleIdx="0" presStyleCnt="8" custScaleX="174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7264C8-EA79-47F0-9E9F-0988B823E5E3}" type="pres">
      <dgm:prSet presAssocID="{65C7654F-1DA0-48D2-B31E-6C0177F9499C}" presName="level3hierChild" presStyleCnt="0"/>
      <dgm:spPr/>
    </dgm:pt>
    <dgm:pt modelId="{0266F73C-3B82-4491-803C-1663717AD051}" type="pres">
      <dgm:prSet presAssocID="{CA88C9A8-622B-4A7F-9F50-8949CDC4A31C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4AA1358D-EF47-47C0-A9F7-D932DB354D70}" type="pres">
      <dgm:prSet presAssocID="{CA88C9A8-622B-4A7F-9F50-8949CDC4A31C}" presName="connTx" presStyleLbl="parChTrans1D3" presStyleIdx="1" presStyleCnt="8"/>
      <dgm:spPr/>
      <dgm:t>
        <a:bodyPr/>
        <a:lstStyle/>
        <a:p>
          <a:endParaRPr lang="ru-RU"/>
        </a:p>
      </dgm:t>
    </dgm:pt>
    <dgm:pt modelId="{47E569FE-0B0F-43F2-8241-0F825CEAB5F2}" type="pres">
      <dgm:prSet presAssocID="{FDA8D8A9-F12D-42EF-B118-0C76D5646D94}" presName="root2" presStyleCnt="0"/>
      <dgm:spPr/>
    </dgm:pt>
    <dgm:pt modelId="{E023B03B-C5C9-4423-8FA7-1C6739E24259}" type="pres">
      <dgm:prSet presAssocID="{FDA8D8A9-F12D-42EF-B118-0C76D5646D94}" presName="LevelTwoTextNode" presStyleLbl="node3" presStyleIdx="1" presStyleCnt="8" custScaleX="174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8FA78-EA64-445F-9A58-8E04465D4316}" type="pres">
      <dgm:prSet presAssocID="{FDA8D8A9-F12D-42EF-B118-0C76D5646D94}" presName="level3hierChild" presStyleCnt="0"/>
      <dgm:spPr/>
    </dgm:pt>
    <dgm:pt modelId="{DF8C1482-65D7-42F9-AD97-9779769B83D6}" type="pres">
      <dgm:prSet presAssocID="{B57C84C7-A911-40C3-9694-3D00DBB28E85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E49A301A-DE27-4FAA-A011-300208E394FC}" type="pres">
      <dgm:prSet presAssocID="{B57C84C7-A911-40C3-9694-3D00DBB28E85}" presName="connTx" presStyleLbl="parChTrans1D3" presStyleIdx="2" presStyleCnt="8"/>
      <dgm:spPr/>
      <dgm:t>
        <a:bodyPr/>
        <a:lstStyle/>
        <a:p>
          <a:endParaRPr lang="ru-RU"/>
        </a:p>
      </dgm:t>
    </dgm:pt>
    <dgm:pt modelId="{8CEFEB17-432C-448E-8BD0-943D1C3D88DA}" type="pres">
      <dgm:prSet presAssocID="{12A16400-B854-4A9C-AB4A-F8AE374AF48E}" presName="root2" presStyleCnt="0"/>
      <dgm:spPr/>
    </dgm:pt>
    <dgm:pt modelId="{A53AEB6A-0C66-4EE2-AD50-B360167A3F0B}" type="pres">
      <dgm:prSet presAssocID="{12A16400-B854-4A9C-AB4A-F8AE374AF48E}" presName="LevelTwoTextNode" presStyleLbl="node3" presStyleIdx="2" presStyleCnt="8" custScaleX="174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FD164-E55D-4961-A67D-476A9F3B96A4}" type="pres">
      <dgm:prSet presAssocID="{12A16400-B854-4A9C-AB4A-F8AE374AF48E}" presName="level3hierChild" presStyleCnt="0"/>
      <dgm:spPr/>
    </dgm:pt>
    <dgm:pt modelId="{A86535B1-C735-4062-8EF7-A43D7CFDB43A}" type="pres">
      <dgm:prSet presAssocID="{5013C1DA-0B38-4FC6-9144-0D5745C77091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DD3FBA0C-8E5B-467B-B165-02109F809DA5}" type="pres">
      <dgm:prSet presAssocID="{5013C1DA-0B38-4FC6-9144-0D5745C77091}" presName="connTx" presStyleLbl="parChTrans1D3" presStyleIdx="3" presStyleCnt="8"/>
      <dgm:spPr/>
      <dgm:t>
        <a:bodyPr/>
        <a:lstStyle/>
        <a:p>
          <a:endParaRPr lang="ru-RU"/>
        </a:p>
      </dgm:t>
    </dgm:pt>
    <dgm:pt modelId="{4F054E07-5141-4AF8-9463-714536318490}" type="pres">
      <dgm:prSet presAssocID="{F81814B9-A6FE-4519-BBA9-7816555D115C}" presName="root2" presStyleCnt="0"/>
      <dgm:spPr/>
    </dgm:pt>
    <dgm:pt modelId="{BD4EA9B8-D91F-4244-89B2-2AF783C30F44}" type="pres">
      <dgm:prSet presAssocID="{F81814B9-A6FE-4519-BBA9-7816555D115C}" presName="LevelTwoTextNode" presStyleLbl="node3" presStyleIdx="3" presStyleCnt="8" custScaleX="174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1A189-FB90-4C46-9081-0A92AE993716}" type="pres">
      <dgm:prSet presAssocID="{F81814B9-A6FE-4519-BBA9-7816555D115C}" presName="level3hierChild" presStyleCnt="0"/>
      <dgm:spPr/>
    </dgm:pt>
    <dgm:pt modelId="{C357DB25-EB38-41F0-A67E-6FE60F1195B9}" type="pres">
      <dgm:prSet presAssocID="{68669B83-798E-414A-A98B-59DCA105C386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E732FB17-696D-4F11-A934-04A0478ED9BB}" type="pres">
      <dgm:prSet presAssocID="{68669B83-798E-414A-A98B-59DCA105C386}" presName="connTx" presStyleLbl="parChTrans1D3" presStyleIdx="4" presStyleCnt="8"/>
      <dgm:spPr/>
      <dgm:t>
        <a:bodyPr/>
        <a:lstStyle/>
        <a:p>
          <a:endParaRPr lang="ru-RU"/>
        </a:p>
      </dgm:t>
    </dgm:pt>
    <dgm:pt modelId="{33A5E986-C72F-4F70-81ED-31735E3A46AC}" type="pres">
      <dgm:prSet presAssocID="{65F4A759-8F39-4D22-A0F1-5F05622B5F85}" presName="root2" presStyleCnt="0"/>
      <dgm:spPr/>
    </dgm:pt>
    <dgm:pt modelId="{9971556D-E2E0-40E4-BDE9-ED3DD3C0F14A}" type="pres">
      <dgm:prSet presAssocID="{65F4A759-8F39-4D22-A0F1-5F05622B5F85}" presName="LevelTwoTextNode" presStyleLbl="node3" presStyleIdx="4" presStyleCnt="8" custScaleX="174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931EB-D8C4-4CFA-BE33-BA776B51F702}" type="pres">
      <dgm:prSet presAssocID="{65F4A759-8F39-4D22-A0F1-5F05622B5F85}" presName="level3hierChild" presStyleCnt="0"/>
      <dgm:spPr/>
    </dgm:pt>
    <dgm:pt modelId="{207659ED-A9BE-47D0-A084-97FD5ABE22B1}" type="pres">
      <dgm:prSet presAssocID="{C78C081B-6077-4FC3-B533-0635499DF403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66F43511-906F-4A51-AD73-C9D664275F22}" type="pres">
      <dgm:prSet presAssocID="{C78C081B-6077-4FC3-B533-0635499DF403}" presName="connTx" presStyleLbl="parChTrans1D3" presStyleIdx="5" presStyleCnt="8"/>
      <dgm:spPr/>
      <dgm:t>
        <a:bodyPr/>
        <a:lstStyle/>
        <a:p>
          <a:endParaRPr lang="ru-RU"/>
        </a:p>
      </dgm:t>
    </dgm:pt>
    <dgm:pt modelId="{9EE0D032-3396-4231-AC26-A4304255CBF8}" type="pres">
      <dgm:prSet presAssocID="{D45DAB5D-A9CA-4FE8-9393-3E02BD6E1F05}" presName="root2" presStyleCnt="0"/>
      <dgm:spPr/>
    </dgm:pt>
    <dgm:pt modelId="{EB301B46-029C-4601-AD62-27840945E951}" type="pres">
      <dgm:prSet presAssocID="{D45DAB5D-A9CA-4FE8-9393-3E02BD6E1F05}" presName="LevelTwoTextNode" presStyleLbl="node3" presStyleIdx="5" presStyleCnt="8" custScaleX="174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2E9F70-2E18-4D79-BFCB-F792C9D4222C}" type="pres">
      <dgm:prSet presAssocID="{D45DAB5D-A9CA-4FE8-9393-3E02BD6E1F05}" presName="level3hierChild" presStyleCnt="0"/>
      <dgm:spPr/>
    </dgm:pt>
    <dgm:pt modelId="{9FD39083-B70A-4410-981A-E729C48228BE}" type="pres">
      <dgm:prSet presAssocID="{57B1586C-A0FE-489F-BB3D-6D02388D94A9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4A0C7F01-A71E-40D9-A3A9-18861EFDE23D}" type="pres">
      <dgm:prSet presAssocID="{57B1586C-A0FE-489F-BB3D-6D02388D94A9}" presName="connTx" presStyleLbl="parChTrans1D3" presStyleIdx="6" presStyleCnt="8"/>
      <dgm:spPr/>
      <dgm:t>
        <a:bodyPr/>
        <a:lstStyle/>
        <a:p>
          <a:endParaRPr lang="ru-RU"/>
        </a:p>
      </dgm:t>
    </dgm:pt>
    <dgm:pt modelId="{27DB0D46-6DF3-4192-9D24-2E2FC7CD7502}" type="pres">
      <dgm:prSet presAssocID="{95CDE51E-FAD0-42AB-A56F-9EFF8F8F8B67}" presName="root2" presStyleCnt="0"/>
      <dgm:spPr/>
    </dgm:pt>
    <dgm:pt modelId="{6298C573-07DF-49FB-9F73-BA4388E6DDBC}" type="pres">
      <dgm:prSet presAssocID="{95CDE51E-FAD0-42AB-A56F-9EFF8F8F8B67}" presName="LevelTwoTextNode" presStyleLbl="node3" presStyleIdx="6" presStyleCnt="8" custScaleX="177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7A437-F4FD-4AC0-956B-D9038DCCACD6}" type="pres">
      <dgm:prSet presAssocID="{95CDE51E-FAD0-42AB-A56F-9EFF8F8F8B67}" presName="level3hierChild" presStyleCnt="0"/>
      <dgm:spPr/>
    </dgm:pt>
    <dgm:pt modelId="{51170CB8-966D-48FC-9BE7-146DB132656D}" type="pres">
      <dgm:prSet presAssocID="{4F92EC65-824C-4154-A5C9-FBE0E128C5A0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4C3ECD14-16EF-49AE-9C41-A1FA4FC14DE0}" type="pres">
      <dgm:prSet presAssocID="{4F92EC65-824C-4154-A5C9-FBE0E128C5A0}" presName="connTx" presStyleLbl="parChTrans1D3" presStyleIdx="7" presStyleCnt="8"/>
      <dgm:spPr/>
      <dgm:t>
        <a:bodyPr/>
        <a:lstStyle/>
        <a:p>
          <a:endParaRPr lang="ru-RU"/>
        </a:p>
      </dgm:t>
    </dgm:pt>
    <dgm:pt modelId="{8924D614-E8C7-4C63-8C49-4F98C4DA24A5}" type="pres">
      <dgm:prSet presAssocID="{8C551C85-760C-4FE7-BCA3-59CAF1A8CBD5}" presName="root2" presStyleCnt="0"/>
      <dgm:spPr/>
    </dgm:pt>
    <dgm:pt modelId="{22CBD655-F0FD-42B7-826A-D2C6084C5308}" type="pres">
      <dgm:prSet presAssocID="{8C551C85-760C-4FE7-BCA3-59CAF1A8CBD5}" presName="LevelTwoTextNode" presStyleLbl="node3" presStyleIdx="7" presStyleCnt="8" custScaleX="177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A8893-99B3-4B5B-9DB1-30CBFC23D24E}" type="pres">
      <dgm:prSet presAssocID="{8C551C85-760C-4FE7-BCA3-59CAF1A8CBD5}" presName="level3hierChild" presStyleCnt="0"/>
      <dgm:spPr/>
    </dgm:pt>
  </dgm:ptLst>
  <dgm:cxnLst>
    <dgm:cxn modelId="{6CB8D386-BE92-4413-90BE-D85A3F989B17}" type="presOf" srcId="{F98501CD-9472-40DF-A206-8EA5AEA5C697}" destId="{651824B2-EA94-43E8-B3C1-0CC46FB7CD0A}" srcOrd="0" destOrd="0" presId="urn:microsoft.com/office/officeart/2005/8/layout/hierarchy2"/>
    <dgm:cxn modelId="{12537571-9600-4501-AC6E-1A1EC9D3DBC5}" type="presOf" srcId="{68669B83-798E-414A-A98B-59DCA105C386}" destId="{C357DB25-EB38-41F0-A67E-6FE60F1195B9}" srcOrd="0" destOrd="0" presId="urn:microsoft.com/office/officeart/2005/8/layout/hierarchy2"/>
    <dgm:cxn modelId="{FAFBBA02-9ADA-4E40-9BBC-752759859AB6}" type="presOf" srcId="{B57C84C7-A911-40C3-9694-3D00DBB28E85}" destId="{DF8C1482-65D7-42F9-AD97-9779769B83D6}" srcOrd="0" destOrd="0" presId="urn:microsoft.com/office/officeart/2005/8/layout/hierarchy2"/>
    <dgm:cxn modelId="{E6A79B06-F1E0-480D-A780-F739F0148131}" type="presOf" srcId="{4F92EC65-824C-4154-A5C9-FBE0E128C5A0}" destId="{4C3ECD14-16EF-49AE-9C41-A1FA4FC14DE0}" srcOrd="1" destOrd="0" presId="urn:microsoft.com/office/officeart/2005/8/layout/hierarchy2"/>
    <dgm:cxn modelId="{37B49FBD-6ED0-4F77-993E-45F166BC7711}" srcId="{529232F7-36E1-4CA8-ABC7-8C253E0F87E9}" destId="{D45DAB5D-A9CA-4FE8-9393-3E02BD6E1F05}" srcOrd="5" destOrd="0" parTransId="{C78C081B-6077-4FC3-B533-0635499DF403}" sibTransId="{F247C723-C381-4792-A4F3-B7AB2A98D0B3}"/>
    <dgm:cxn modelId="{7131E188-7668-4EFC-841D-EB55F556E807}" type="presOf" srcId="{F76DD44F-68B0-453B-B574-462236382D14}" destId="{FAC14B9A-618D-42AF-AD3C-8F57DAF4538D}" srcOrd="1" destOrd="0" presId="urn:microsoft.com/office/officeart/2005/8/layout/hierarchy2"/>
    <dgm:cxn modelId="{2B95BC1A-E34C-49B3-9249-57925FF65E1B}" type="presOf" srcId="{12A16400-B854-4A9C-AB4A-F8AE374AF48E}" destId="{A53AEB6A-0C66-4EE2-AD50-B360167A3F0B}" srcOrd="0" destOrd="0" presId="urn:microsoft.com/office/officeart/2005/8/layout/hierarchy2"/>
    <dgm:cxn modelId="{E723D82F-2086-403E-8122-8FB442A6988E}" type="presOf" srcId="{57B1586C-A0FE-489F-BB3D-6D02388D94A9}" destId="{9FD39083-B70A-4410-981A-E729C48228BE}" srcOrd="0" destOrd="0" presId="urn:microsoft.com/office/officeart/2005/8/layout/hierarchy2"/>
    <dgm:cxn modelId="{67444865-059A-4BFE-8D45-872AC2C741CC}" type="presOf" srcId="{F81814B9-A6FE-4519-BBA9-7816555D115C}" destId="{BD4EA9B8-D91F-4244-89B2-2AF783C30F44}" srcOrd="0" destOrd="0" presId="urn:microsoft.com/office/officeart/2005/8/layout/hierarchy2"/>
    <dgm:cxn modelId="{2134CB96-8F9C-47D9-A644-F2CA5E997D22}" type="presOf" srcId="{5013C1DA-0B38-4FC6-9144-0D5745C77091}" destId="{A86535B1-C735-4062-8EF7-A43D7CFDB43A}" srcOrd="0" destOrd="0" presId="urn:microsoft.com/office/officeart/2005/8/layout/hierarchy2"/>
    <dgm:cxn modelId="{A3C8ECD3-ADEE-43B7-A48A-A0CC238A7B85}" type="presOf" srcId="{3C0DA9AA-F010-4ABC-977D-7BC213D335A6}" destId="{E60B2F6D-93A1-43A5-801F-C506FD6FB3A4}" srcOrd="0" destOrd="0" presId="urn:microsoft.com/office/officeart/2005/8/layout/hierarchy2"/>
    <dgm:cxn modelId="{7C89CC54-51C4-4720-8627-5916D0395E6D}" srcId="{529232F7-36E1-4CA8-ABC7-8C253E0F87E9}" destId="{95CDE51E-FAD0-42AB-A56F-9EFF8F8F8B67}" srcOrd="6" destOrd="0" parTransId="{57B1586C-A0FE-489F-BB3D-6D02388D94A9}" sibTransId="{08C90F53-1E10-432F-B9A4-EA06857F38E3}"/>
    <dgm:cxn modelId="{214430EB-586B-4967-B9C4-A36FD30C10D4}" type="presOf" srcId="{CA88C9A8-622B-4A7F-9F50-8949CDC4A31C}" destId="{4AA1358D-EF47-47C0-A9F7-D932DB354D70}" srcOrd="1" destOrd="0" presId="urn:microsoft.com/office/officeart/2005/8/layout/hierarchy2"/>
    <dgm:cxn modelId="{56C41FA0-B13E-4875-A146-E09FF4F358D6}" srcId="{529232F7-36E1-4CA8-ABC7-8C253E0F87E9}" destId="{12A16400-B854-4A9C-AB4A-F8AE374AF48E}" srcOrd="2" destOrd="0" parTransId="{B57C84C7-A911-40C3-9694-3D00DBB28E85}" sibTransId="{7DFC9490-1803-406E-A68F-D11B21EDCF47}"/>
    <dgm:cxn modelId="{972A479D-BD22-42EB-94DB-AACA81E028EB}" type="presOf" srcId="{65C7654F-1DA0-48D2-B31E-6C0177F9499C}" destId="{B00DFD64-571A-42AB-AFD0-C836EEF94706}" srcOrd="0" destOrd="0" presId="urn:microsoft.com/office/officeart/2005/8/layout/hierarchy2"/>
    <dgm:cxn modelId="{583C380F-D800-4D4C-92AC-3B888A9A52EB}" type="presOf" srcId="{8C551C85-760C-4FE7-BCA3-59CAF1A8CBD5}" destId="{22CBD655-F0FD-42B7-826A-D2C6084C5308}" srcOrd="0" destOrd="0" presId="urn:microsoft.com/office/officeart/2005/8/layout/hierarchy2"/>
    <dgm:cxn modelId="{483FBC89-4ACB-46DC-9DE6-1FE1896EA02B}" srcId="{3C0DA9AA-F010-4ABC-977D-7BC213D335A6}" destId="{529232F7-36E1-4CA8-ABC7-8C253E0F87E9}" srcOrd="1" destOrd="0" parTransId="{F76DD44F-68B0-453B-B574-462236382D14}" sibTransId="{BD2F9D3B-DF82-47BA-94D2-5CE3E1A87478}"/>
    <dgm:cxn modelId="{DDE75635-185D-4C9B-8EB5-FA6A11471169}" srcId="{529232F7-36E1-4CA8-ABC7-8C253E0F87E9}" destId="{65C7654F-1DA0-48D2-B31E-6C0177F9499C}" srcOrd="0" destOrd="0" parTransId="{B3E7030C-41F2-43E7-80F1-D15752F6B13E}" sibTransId="{CABA14F5-A562-4395-9E92-A188F0ACB5B4}"/>
    <dgm:cxn modelId="{AA78AE74-3D23-451B-A428-FF68CA124356}" type="presOf" srcId="{68669B83-798E-414A-A98B-59DCA105C386}" destId="{E732FB17-696D-4F11-A934-04A0478ED9BB}" srcOrd="1" destOrd="0" presId="urn:microsoft.com/office/officeart/2005/8/layout/hierarchy2"/>
    <dgm:cxn modelId="{D926401B-67FF-4117-BE5B-B6F0BFAD53DD}" type="presOf" srcId="{21F9A6DE-C742-4195-A868-680398AF0821}" destId="{D406DA03-A289-46DD-B8A8-3A5EB0C64A0E}" srcOrd="1" destOrd="0" presId="urn:microsoft.com/office/officeart/2005/8/layout/hierarchy2"/>
    <dgm:cxn modelId="{9DA58079-DD09-4A79-A294-8761506DCA36}" srcId="{529232F7-36E1-4CA8-ABC7-8C253E0F87E9}" destId="{FDA8D8A9-F12D-42EF-B118-0C76D5646D94}" srcOrd="1" destOrd="0" parTransId="{CA88C9A8-622B-4A7F-9F50-8949CDC4A31C}" sibTransId="{8F36D75A-1F58-4061-AF78-60DBCDF1717C}"/>
    <dgm:cxn modelId="{9DAD1790-F53A-46E8-8DE9-65273CC10EBE}" type="presOf" srcId="{21F9A6DE-C742-4195-A868-680398AF0821}" destId="{0AC72E7B-307D-4816-9C7D-F4AD5E956C5A}" srcOrd="0" destOrd="0" presId="urn:microsoft.com/office/officeart/2005/8/layout/hierarchy2"/>
    <dgm:cxn modelId="{E843E5A8-1182-4932-995C-1B56FA5633A2}" srcId="{529232F7-36E1-4CA8-ABC7-8C253E0F87E9}" destId="{65F4A759-8F39-4D22-A0F1-5F05622B5F85}" srcOrd="4" destOrd="0" parTransId="{68669B83-798E-414A-A98B-59DCA105C386}" sibTransId="{66F46FD8-4C66-4F62-AC98-03C6B7BDC43B}"/>
    <dgm:cxn modelId="{5CFA58C4-515B-414D-8C41-686D168CCBA4}" type="presOf" srcId="{D45DAB5D-A9CA-4FE8-9393-3E02BD6E1F05}" destId="{EB301B46-029C-4601-AD62-27840945E951}" srcOrd="0" destOrd="0" presId="urn:microsoft.com/office/officeart/2005/8/layout/hierarchy2"/>
    <dgm:cxn modelId="{6C3C2856-2405-4DFA-B22C-4C7862042FF0}" type="presOf" srcId="{C78C081B-6077-4FC3-B533-0635499DF403}" destId="{207659ED-A9BE-47D0-A084-97FD5ABE22B1}" srcOrd="0" destOrd="0" presId="urn:microsoft.com/office/officeart/2005/8/layout/hierarchy2"/>
    <dgm:cxn modelId="{0DD4CE16-1F74-4D97-B3DB-BC8B15C8AF79}" srcId="{1711927D-E003-4E6B-81C7-6399944704FC}" destId="{3C0DA9AA-F010-4ABC-977D-7BC213D335A6}" srcOrd="0" destOrd="0" parTransId="{5011AA9D-C506-466F-8F04-87B41301336F}" sibTransId="{5A027B1E-D57B-41A7-92D2-0DB073ED5492}"/>
    <dgm:cxn modelId="{96C5FBFA-2E00-4F7F-80A4-33DEA152576F}" type="presOf" srcId="{B3E7030C-41F2-43E7-80F1-D15752F6B13E}" destId="{99614050-9CD8-4078-9925-706078D930A7}" srcOrd="0" destOrd="0" presId="urn:microsoft.com/office/officeart/2005/8/layout/hierarchy2"/>
    <dgm:cxn modelId="{2F7318F9-9AB4-4A48-9467-DF535833889E}" type="presOf" srcId="{5013C1DA-0B38-4FC6-9144-0D5745C77091}" destId="{DD3FBA0C-8E5B-467B-B165-02109F809DA5}" srcOrd="1" destOrd="0" presId="urn:microsoft.com/office/officeart/2005/8/layout/hierarchy2"/>
    <dgm:cxn modelId="{70B1E107-8AE7-4215-BE0F-F95254EDF9DC}" type="presOf" srcId="{529232F7-36E1-4CA8-ABC7-8C253E0F87E9}" destId="{09368537-9F6F-4ABA-893C-7FAB56831864}" srcOrd="0" destOrd="0" presId="urn:microsoft.com/office/officeart/2005/8/layout/hierarchy2"/>
    <dgm:cxn modelId="{97B1A613-24E3-44BB-8E09-E48392178A05}" srcId="{529232F7-36E1-4CA8-ABC7-8C253E0F87E9}" destId="{F81814B9-A6FE-4519-BBA9-7816555D115C}" srcOrd="3" destOrd="0" parTransId="{5013C1DA-0B38-4FC6-9144-0D5745C77091}" sibTransId="{DA6F72ED-14D3-466A-89A2-2E46F8277E63}"/>
    <dgm:cxn modelId="{C4D32D21-8A26-4195-9F6B-7C33096035F7}" type="presOf" srcId="{C78C081B-6077-4FC3-B533-0635499DF403}" destId="{66F43511-906F-4A51-AD73-C9D664275F22}" srcOrd="1" destOrd="0" presId="urn:microsoft.com/office/officeart/2005/8/layout/hierarchy2"/>
    <dgm:cxn modelId="{CEB669E1-5809-443F-8BF1-FD8F8D4CAC57}" type="presOf" srcId="{1711927D-E003-4E6B-81C7-6399944704FC}" destId="{E8377A75-F1C4-45CD-A01E-8F2FD9C46611}" srcOrd="0" destOrd="0" presId="urn:microsoft.com/office/officeart/2005/8/layout/hierarchy2"/>
    <dgm:cxn modelId="{C4FDF471-76C9-41A5-B781-D9E68627F369}" srcId="{529232F7-36E1-4CA8-ABC7-8C253E0F87E9}" destId="{8C551C85-760C-4FE7-BCA3-59CAF1A8CBD5}" srcOrd="7" destOrd="0" parTransId="{4F92EC65-824C-4154-A5C9-FBE0E128C5A0}" sibTransId="{428522B6-56DF-4D60-BFE4-58061AC32605}"/>
    <dgm:cxn modelId="{9605593B-C746-4BA1-BCC4-A1D906DBB25E}" type="presOf" srcId="{FDA8D8A9-F12D-42EF-B118-0C76D5646D94}" destId="{E023B03B-C5C9-4423-8FA7-1C6739E24259}" srcOrd="0" destOrd="0" presId="urn:microsoft.com/office/officeart/2005/8/layout/hierarchy2"/>
    <dgm:cxn modelId="{E69D6DB2-34D7-434E-8379-CD318F384404}" type="presOf" srcId="{95CDE51E-FAD0-42AB-A56F-9EFF8F8F8B67}" destId="{6298C573-07DF-49FB-9F73-BA4388E6DDBC}" srcOrd="0" destOrd="0" presId="urn:microsoft.com/office/officeart/2005/8/layout/hierarchy2"/>
    <dgm:cxn modelId="{81C5A879-A0E7-4E56-8826-4C4CEBF1AEB2}" type="presOf" srcId="{F76DD44F-68B0-453B-B574-462236382D14}" destId="{7BCE806E-3F3E-44BA-BF8C-D5A9025FF96D}" srcOrd="0" destOrd="0" presId="urn:microsoft.com/office/officeart/2005/8/layout/hierarchy2"/>
    <dgm:cxn modelId="{F05EE660-30C8-427D-BB09-9D0D3AE052A7}" type="presOf" srcId="{4F92EC65-824C-4154-A5C9-FBE0E128C5A0}" destId="{51170CB8-966D-48FC-9BE7-146DB132656D}" srcOrd="0" destOrd="0" presId="urn:microsoft.com/office/officeart/2005/8/layout/hierarchy2"/>
    <dgm:cxn modelId="{F840383C-7534-46F1-A503-B7CFA76317C8}" type="presOf" srcId="{CA88C9A8-622B-4A7F-9F50-8949CDC4A31C}" destId="{0266F73C-3B82-4491-803C-1663717AD051}" srcOrd="0" destOrd="0" presId="urn:microsoft.com/office/officeart/2005/8/layout/hierarchy2"/>
    <dgm:cxn modelId="{86B72F7F-2E17-4CE4-8FDA-2707C8BD3589}" type="presOf" srcId="{B57C84C7-A911-40C3-9694-3D00DBB28E85}" destId="{E49A301A-DE27-4FAA-A011-300208E394FC}" srcOrd="1" destOrd="0" presId="urn:microsoft.com/office/officeart/2005/8/layout/hierarchy2"/>
    <dgm:cxn modelId="{E72614F6-6012-4765-A915-DC026BDA804D}" srcId="{3C0DA9AA-F010-4ABC-977D-7BC213D335A6}" destId="{F98501CD-9472-40DF-A206-8EA5AEA5C697}" srcOrd="0" destOrd="0" parTransId="{21F9A6DE-C742-4195-A868-680398AF0821}" sibTransId="{070F6D35-D422-4303-ABB5-6C8529F2FB37}"/>
    <dgm:cxn modelId="{AAB1165E-C2AF-492B-AB09-64DFA71FA249}" type="presOf" srcId="{65F4A759-8F39-4D22-A0F1-5F05622B5F85}" destId="{9971556D-E2E0-40E4-BDE9-ED3DD3C0F14A}" srcOrd="0" destOrd="0" presId="urn:microsoft.com/office/officeart/2005/8/layout/hierarchy2"/>
    <dgm:cxn modelId="{4EC0A94C-E384-4C1A-8150-65FB55C5BEA8}" type="presOf" srcId="{B3E7030C-41F2-43E7-80F1-D15752F6B13E}" destId="{82365E0F-9B67-4DB9-AF19-1243CD96E8CF}" srcOrd="1" destOrd="0" presId="urn:microsoft.com/office/officeart/2005/8/layout/hierarchy2"/>
    <dgm:cxn modelId="{05FEECB2-167B-4BF8-A4E8-77CF5E1309C3}" type="presOf" srcId="{57B1586C-A0FE-489F-BB3D-6D02388D94A9}" destId="{4A0C7F01-A71E-40D9-A3A9-18861EFDE23D}" srcOrd="1" destOrd="0" presId="urn:microsoft.com/office/officeart/2005/8/layout/hierarchy2"/>
    <dgm:cxn modelId="{CD6EE748-1F76-4FC9-B781-3CC7313A49A3}" type="presParOf" srcId="{E8377A75-F1C4-45CD-A01E-8F2FD9C46611}" destId="{40C35580-813B-4BE5-B01F-B599FE31D3EF}" srcOrd="0" destOrd="0" presId="urn:microsoft.com/office/officeart/2005/8/layout/hierarchy2"/>
    <dgm:cxn modelId="{7B154C8C-BB8E-444A-92C5-716F8B36012D}" type="presParOf" srcId="{40C35580-813B-4BE5-B01F-B599FE31D3EF}" destId="{E60B2F6D-93A1-43A5-801F-C506FD6FB3A4}" srcOrd="0" destOrd="0" presId="urn:microsoft.com/office/officeart/2005/8/layout/hierarchy2"/>
    <dgm:cxn modelId="{F8A9F959-67CD-4BC0-B1A5-A991592A7380}" type="presParOf" srcId="{40C35580-813B-4BE5-B01F-B599FE31D3EF}" destId="{DF156EBF-D689-4581-B0F3-E1C03C60C8EE}" srcOrd="1" destOrd="0" presId="urn:microsoft.com/office/officeart/2005/8/layout/hierarchy2"/>
    <dgm:cxn modelId="{850EE2BA-EC25-404F-A6D5-D61D7F0BA97A}" type="presParOf" srcId="{DF156EBF-D689-4581-B0F3-E1C03C60C8EE}" destId="{0AC72E7B-307D-4816-9C7D-F4AD5E956C5A}" srcOrd="0" destOrd="0" presId="urn:microsoft.com/office/officeart/2005/8/layout/hierarchy2"/>
    <dgm:cxn modelId="{A2D2B2D4-E082-4C2E-800D-83FE1A476114}" type="presParOf" srcId="{0AC72E7B-307D-4816-9C7D-F4AD5E956C5A}" destId="{D406DA03-A289-46DD-B8A8-3A5EB0C64A0E}" srcOrd="0" destOrd="0" presId="urn:microsoft.com/office/officeart/2005/8/layout/hierarchy2"/>
    <dgm:cxn modelId="{D4690487-E3E7-4E7F-9E51-62D7DCEECB8A}" type="presParOf" srcId="{DF156EBF-D689-4581-B0F3-E1C03C60C8EE}" destId="{2E899457-5463-44D9-9166-E2918325DFD8}" srcOrd="1" destOrd="0" presId="urn:microsoft.com/office/officeart/2005/8/layout/hierarchy2"/>
    <dgm:cxn modelId="{0B707DDC-3414-484C-8ED5-29655AA19DDD}" type="presParOf" srcId="{2E899457-5463-44D9-9166-E2918325DFD8}" destId="{651824B2-EA94-43E8-B3C1-0CC46FB7CD0A}" srcOrd="0" destOrd="0" presId="urn:microsoft.com/office/officeart/2005/8/layout/hierarchy2"/>
    <dgm:cxn modelId="{5C8ABCCC-A032-4219-82EC-55B61BED5064}" type="presParOf" srcId="{2E899457-5463-44D9-9166-E2918325DFD8}" destId="{D86F1C06-44E7-45CB-975B-93D470F4255A}" srcOrd="1" destOrd="0" presId="urn:microsoft.com/office/officeart/2005/8/layout/hierarchy2"/>
    <dgm:cxn modelId="{669E1F19-92AD-4548-A371-B9C16802C140}" type="presParOf" srcId="{DF156EBF-D689-4581-B0F3-E1C03C60C8EE}" destId="{7BCE806E-3F3E-44BA-BF8C-D5A9025FF96D}" srcOrd="2" destOrd="0" presId="urn:microsoft.com/office/officeart/2005/8/layout/hierarchy2"/>
    <dgm:cxn modelId="{2D597143-7BFA-4743-B66F-9EDB57B481E4}" type="presParOf" srcId="{7BCE806E-3F3E-44BA-BF8C-D5A9025FF96D}" destId="{FAC14B9A-618D-42AF-AD3C-8F57DAF4538D}" srcOrd="0" destOrd="0" presId="urn:microsoft.com/office/officeart/2005/8/layout/hierarchy2"/>
    <dgm:cxn modelId="{358E84EC-2BA1-47C6-8447-7894BF229A28}" type="presParOf" srcId="{DF156EBF-D689-4581-B0F3-E1C03C60C8EE}" destId="{C9DC4B31-FB95-4CC6-B0EF-F9E2F2880BF2}" srcOrd="3" destOrd="0" presId="urn:microsoft.com/office/officeart/2005/8/layout/hierarchy2"/>
    <dgm:cxn modelId="{300DC27A-9C6E-44BC-B3D9-624F3681B6AE}" type="presParOf" srcId="{C9DC4B31-FB95-4CC6-B0EF-F9E2F2880BF2}" destId="{09368537-9F6F-4ABA-893C-7FAB56831864}" srcOrd="0" destOrd="0" presId="urn:microsoft.com/office/officeart/2005/8/layout/hierarchy2"/>
    <dgm:cxn modelId="{DFC305B5-ADDD-41D1-9246-9EF9662682F2}" type="presParOf" srcId="{C9DC4B31-FB95-4CC6-B0EF-F9E2F2880BF2}" destId="{496AE97E-98E0-4223-B0D6-0DF2937D952E}" srcOrd="1" destOrd="0" presId="urn:microsoft.com/office/officeart/2005/8/layout/hierarchy2"/>
    <dgm:cxn modelId="{ADB999EA-0F5D-44C1-BDAA-25195040D857}" type="presParOf" srcId="{496AE97E-98E0-4223-B0D6-0DF2937D952E}" destId="{99614050-9CD8-4078-9925-706078D930A7}" srcOrd="0" destOrd="0" presId="urn:microsoft.com/office/officeart/2005/8/layout/hierarchy2"/>
    <dgm:cxn modelId="{52C9D123-2C1C-4476-86EE-827B68F6CCAB}" type="presParOf" srcId="{99614050-9CD8-4078-9925-706078D930A7}" destId="{82365E0F-9B67-4DB9-AF19-1243CD96E8CF}" srcOrd="0" destOrd="0" presId="urn:microsoft.com/office/officeart/2005/8/layout/hierarchy2"/>
    <dgm:cxn modelId="{DF14609C-CFB6-4F5C-8F0A-2609D54D96FE}" type="presParOf" srcId="{496AE97E-98E0-4223-B0D6-0DF2937D952E}" destId="{A07C1CF1-26EB-4CB0-BD02-81E223C9CA46}" srcOrd="1" destOrd="0" presId="urn:microsoft.com/office/officeart/2005/8/layout/hierarchy2"/>
    <dgm:cxn modelId="{B72B639D-419E-44A6-8459-F89C2E5C03DD}" type="presParOf" srcId="{A07C1CF1-26EB-4CB0-BD02-81E223C9CA46}" destId="{B00DFD64-571A-42AB-AFD0-C836EEF94706}" srcOrd="0" destOrd="0" presId="urn:microsoft.com/office/officeart/2005/8/layout/hierarchy2"/>
    <dgm:cxn modelId="{4FA5E699-5250-439F-BFB0-DD37D9E7737C}" type="presParOf" srcId="{A07C1CF1-26EB-4CB0-BD02-81E223C9CA46}" destId="{DC7264C8-EA79-47F0-9E9F-0988B823E5E3}" srcOrd="1" destOrd="0" presId="urn:microsoft.com/office/officeart/2005/8/layout/hierarchy2"/>
    <dgm:cxn modelId="{5B8EB6F3-5FF4-402E-9A05-931DEFFDC28B}" type="presParOf" srcId="{496AE97E-98E0-4223-B0D6-0DF2937D952E}" destId="{0266F73C-3B82-4491-803C-1663717AD051}" srcOrd="2" destOrd="0" presId="urn:microsoft.com/office/officeart/2005/8/layout/hierarchy2"/>
    <dgm:cxn modelId="{1DCD0F75-11AD-4CD3-AE53-6A7DEB043A4F}" type="presParOf" srcId="{0266F73C-3B82-4491-803C-1663717AD051}" destId="{4AA1358D-EF47-47C0-A9F7-D932DB354D70}" srcOrd="0" destOrd="0" presId="urn:microsoft.com/office/officeart/2005/8/layout/hierarchy2"/>
    <dgm:cxn modelId="{8CEB83DC-44B3-428C-96D5-FD95158F64E0}" type="presParOf" srcId="{496AE97E-98E0-4223-B0D6-0DF2937D952E}" destId="{47E569FE-0B0F-43F2-8241-0F825CEAB5F2}" srcOrd="3" destOrd="0" presId="urn:microsoft.com/office/officeart/2005/8/layout/hierarchy2"/>
    <dgm:cxn modelId="{38A91FBF-E38F-411B-82EE-CFC3EDB5709B}" type="presParOf" srcId="{47E569FE-0B0F-43F2-8241-0F825CEAB5F2}" destId="{E023B03B-C5C9-4423-8FA7-1C6739E24259}" srcOrd="0" destOrd="0" presId="urn:microsoft.com/office/officeart/2005/8/layout/hierarchy2"/>
    <dgm:cxn modelId="{D6792E6C-A056-4662-8C3B-1F5B19B52FD6}" type="presParOf" srcId="{47E569FE-0B0F-43F2-8241-0F825CEAB5F2}" destId="{9638FA78-EA64-445F-9A58-8E04465D4316}" srcOrd="1" destOrd="0" presId="urn:microsoft.com/office/officeart/2005/8/layout/hierarchy2"/>
    <dgm:cxn modelId="{613B6AE1-CCB5-4B0B-AA43-C83B77059AA0}" type="presParOf" srcId="{496AE97E-98E0-4223-B0D6-0DF2937D952E}" destId="{DF8C1482-65D7-42F9-AD97-9779769B83D6}" srcOrd="4" destOrd="0" presId="urn:microsoft.com/office/officeart/2005/8/layout/hierarchy2"/>
    <dgm:cxn modelId="{B49B7CD8-8863-48D5-8361-2DCA78C9E6F6}" type="presParOf" srcId="{DF8C1482-65D7-42F9-AD97-9779769B83D6}" destId="{E49A301A-DE27-4FAA-A011-300208E394FC}" srcOrd="0" destOrd="0" presId="urn:microsoft.com/office/officeart/2005/8/layout/hierarchy2"/>
    <dgm:cxn modelId="{680739D8-DD91-45A2-83FA-0B993D782E9F}" type="presParOf" srcId="{496AE97E-98E0-4223-B0D6-0DF2937D952E}" destId="{8CEFEB17-432C-448E-8BD0-943D1C3D88DA}" srcOrd="5" destOrd="0" presId="urn:microsoft.com/office/officeart/2005/8/layout/hierarchy2"/>
    <dgm:cxn modelId="{791C50EC-1666-4FD9-AC32-2760F2A02757}" type="presParOf" srcId="{8CEFEB17-432C-448E-8BD0-943D1C3D88DA}" destId="{A53AEB6A-0C66-4EE2-AD50-B360167A3F0B}" srcOrd="0" destOrd="0" presId="urn:microsoft.com/office/officeart/2005/8/layout/hierarchy2"/>
    <dgm:cxn modelId="{82C3443C-94FB-4140-B69A-1537792CA10E}" type="presParOf" srcId="{8CEFEB17-432C-448E-8BD0-943D1C3D88DA}" destId="{5BBFD164-E55D-4961-A67D-476A9F3B96A4}" srcOrd="1" destOrd="0" presId="urn:microsoft.com/office/officeart/2005/8/layout/hierarchy2"/>
    <dgm:cxn modelId="{FEC1D888-265A-4DA5-B350-17F569132026}" type="presParOf" srcId="{496AE97E-98E0-4223-B0D6-0DF2937D952E}" destId="{A86535B1-C735-4062-8EF7-A43D7CFDB43A}" srcOrd="6" destOrd="0" presId="urn:microsoft.com/office/officeart/2005/8/layout/hierarchy2"/>
    <dgm:cxn modelId="{933438C8-8B68-46FC-A64F-EB15CA9C7DB7}" type="presParOf" srcId="{A86535B1-C735-4062-8EF7-A43D7CFDB43A}" destId="{DD3FBA0C-8E5B-467B-B165-02109F809DA5}" srcOrd="0" destOrd="0" presId="urn:microsoft.com/office/officeart/2005/8/layout/hierarchy2"/>
    <dgm:cxn modelId="{30450998-181C-41AB-9FAB-07E14CB662E6}" type="presParOf" srcId="{496AE97E-98E0-4223-B0D6-0DF2937D952E}" destId="{4F054E07-5141-4AF8-9463-714536318490}" srcOrd="7" destOrd="0" presId="urn:microsoft.com/office/officeart/2005/8/layout/hierarchy2"/>
    <dgm:cxn modelId="{4F112382-CE94-4BF4-9718-0EA8A23969F0}" type="presParOf" srcId="{4F054E07-5141-4AF8-9463-714536318490}" destId="{BD4EA9B8-D91F-4244-89B2-2AF783C30F44}" srcOrd="0" destOrd="0" presId="urn:microsoft.com/office/officeart/2005/8/layout/hierarchy2"/>
    <dgm:cxn modelId="{CA946391-C42A-45F9-BFC3-947F9E9B411A}" type="presParOf" srcId="{4F054E07-5141-4AF8-9463-714536318490}" destId="{48A1A189-FB90-4C46-9081-0A92AE993716}" srcOrd="1" destOrd="0" presId="urn:microsoft.com/office/officeart/2005/8/layout/hierarchy2"/>
    <dgm:cxn modelId="{923AC704-D348-4681-807B-09BBF248BBEB}" type="presParOf" srcId="{496AE97E-98E0-4223-B0D6-0DF2937D952E}" destId="{C357DB25-EB38-41F0-A67E-6FE60F1195B9}" srcOrd="8" destOrd="0" presId="urn:microsoft.com/office/officeart/2005/8/layout/hierarchy2"/>
    <dgm:cxn modelId="{62EBEB97-C897-45EF-BD87-975311D7AAD6}" type="presParOf" srcId="{C357DB25-EB38-41F0-A67E-6FE60F1195B9}" destId="{E732FB17-696D-4F11-A934-04A0478ED9BB}" srcOrd="0" destOrd="0" presId="urn:microsoft.com/office/officeart/2005/8/layout/hierarchy2"/>
    <dgm:cxn modelId="{A0904293-8673-48F0-819F-90335B576E18}" type="presParOf" srcId="{496AE97E-98E0-4223-B0D6-0DF2937D952E}" destId="{33A5E986-C72F-4F70-81ED-31735E3A46AC}" srcOrd="9" destOrd="0" presId="urn:microsoft.com/office/officeart/2005/8/layout/hierarchy2"/>
    <dgm:cxn modelId="{DF7469D8-4D1C-4037-B4B8-49D9D0421CFC}" type="presParOf" srcId="{33A5E986-C72F-4F70-81ED-31735E3A46AC}" destId="{9971556D-E2E0-40E4-BDE9-ED3DD3C0F14A}" srcOrd="0" destOrd="0" presId="urn:microsoft.com/office/officeart/2005/8/layout/hierarchy2"/>
    <dgm:cxn modelId="{0FF7C28F-A120-4AAE-A035-28E5294C1E2F}" type="presParOf" srcId="{33A5E986-C72F-4F70-81ED-31735E3A46AC}" destId="{9DB931EB-D8C4-4CFA-BE33-BA776B51F702}" srcOrd="1" destOrd="0" presId="urn:microsoft.com/office/officeart/2005/8/layout/hierarchy2"/>
    <dgm:cxn modelId="{6C4369DB-B0CF-4168-96CA-3CC26FE23AE0}" type="presParOf" srcId="{496AE97E-98E0-4223-B0D6-0DF2937D952E}" destId="{207659ED-A9BE-47D0-A084-97FD5ABE22B1}" srcOrd="10" destOrd="0" presId="urn:microsoft.com/office/officeart/2005/8/layout/hierarchy2"/>
    <dgm:cxn modelId="{708565A2-A21D-4605-99FE-7597A6BF2652}" type="presParOf" srcId="{207659ED-A9BE-47D0-A084-97FD5ABE22B1}" destId="{66F43511-906F-4A51-AD73-C9D664275F22}" srcOrd="0" destOrd="0" presId="urn:microsoft.com/office/officeart/2005/8/layout/hierarchy2"/>
    <dgm:cxn modelId="{24183DDF-6C83-4BE4-B0BB-A6405C61C679}" type="presParOf" srcId="{496AE97E-98E0-4223-B0D6-0DF2937D952E}" destId="{9EE0D032-3396-4231-AC26-A4304255CBF8}" srcOrd="11" destOrd="0" presId="urn:microsoft.com/office/officeart/2005/8/layout/hierarchy2"/>
    <dgm:cxn modelId="{B0D80ACF-7AF4-40DF-B0BF-CE71B50526C8}" type="presParOf" srcId="{9EE0D032-3396-4231-AC26-A4304255CBF8}" destId="{EB301B46-029C-4601-AD62-27840945E951}" srcOrd="0" destOrd="0" presId="urn:microsoft.com/office/officeart/2005/8/layout/hierarchy2"/>
    <dgm:cxn modelId="{A0AC9BB1-4806-4C81-B5B4-0A3FE1891A8F}" type="presParOf" srcId="{9EE0D032-3396-4231-AC26-A4304255CBF8}" destId="{ED2E9F70-2E18-4D79-BFCB-F792C9D4222C}" srcOrd="1" destOrd="0" presId="urn:microsoft.com/office/officeart/2005/8/layout/hierarchy2"/>
    <dgm:cxn modelId="{5E350380-B526-4FBA-8074-23962990AB86}" type="presParOf" srcId="{496AE97E-98E0-4223-B0D6-0DF2937D952E}" destId="{9FD39083-B70A-4410-981A-E729C48228BE}" srcOrd="12" destOrd="0" presId="urn:microsoft.com/office/officeart/2005/8/layout/hierarchy2"/>
    <dgm:cxn modelId="{9CDBA2B4-D1FA-4E0D-B179-CB33688E6319}" type="presParOf" srcId="{9FD39083-B70A-4410-981A-E729C48228BE}" destId="{4A0C7F01-A71E-40D9-A3A9-18861EFDE23D}" srcOrd="0" destOrd="0" presId="urn:microsoft.com/office/officeart/2005/8/layout/hierarchy2"/>
    <dgm:cxn modelId="{5A6A7290-A96B-4CEF-8962-617247053002}" type="presParOf" srcId="{496AE97E-98E0-4223-B0D6-0DF2937D952E}" destId="{27DB0D46-6DF3-4192-9D24-2E2FC7CD7502}" srcOrd="13" destOrd="0" presId="urn:microsoft.com/office/officeart/2005/8/layout/hierarchy2"/>
    <dgm:cxn modelId="{C913E79C-5823-4E01-80A3-58A7B7734C2E}" type="presParOf" srcId="{27DB0D46-6DF3-4192-9D24-2E2FC7CD7502}" destId="{6298C573-07DF-49FB-9F73-BA4388E6DDBC}" srcOrd="0" destOrd="0" presId="urn:microsoft.com/office/officeart/2005/8/layout/hierarchy2"/>
    <dgm:cxn modelId="{25E847C1-74C9-4DD2-A1F5-F68A5C990D2F}" type="presParOf" srcId="{27DB0D46-6DF3-4192-9D24-2E2FC7CD7502}" destId="{9597A437-F4FD-4AC0-956B-D9038DCCACD6}" srcOrd="1" destOrd="0" presId="urn:microsoft.com/office/officeart/2005/8/layout/hierarchy2"/>
    <dgm:cxn modelId="{247670DF-BD93-4C57-846A-8C97D81D3FCD}" type="presParOf" srcId="{496AE97E-98E0-4223-B0D6-0DF2937D952E}" destId="{51170CB8-966D-48FC-9BE7-146DB132656D}" srcOrd="14" destOrd="0" presId="urn:microsoft.com/office/officeart/2005/8/layout/hierarchy2"/>
    <dgm:cxn modelId="{268D494F-0E1F-4134-87CE-BE25E42DDF2F}" type="presParOf" srcId="{51170CB8-966D-48FC-9BE7-146DB132656D}" destId="{4C3ECD14-16EF-49AE-9C41-A1FA4FC14DE0}" srcOrd="0" destOrd="0" presId="urn:microsoft.com/office/officeart/2005/8/layout/hierarchy2"/>
    <dgm:cxn modelId="{8DA41704-B4DF-4E03-80A3-03355D7D0C5B}" type="presParOf" srcId="{496AE97E-98E0-4223-B0D6-0DF2937D952E}" destId="{8924D614-E8C7-4C63-8C49-4F98C4DA24A5}" srcOrd="15" destOrd="0" presId="urn:microsoft.com/office/officeart/2005/8/layout/hierarchy2"/>
    <dgm:cxn modelId="{29ECC3A4-9D34-477C-87DF-ED59BEE27A1C}" type="presParOf" srcId="{8924D614-E8C7-4C63-8C49-4F98C4DA24A5}" destId="{22CBD655-F0FD-42B7-826A-D2C6084C5308}" srcOrd="0" destOrd="0" presId="urn:microsoft.com/office/officeart/2005/8/layout/hierarchy2"/>
    <dgm:cxn modelId="{01CBE730-E5F6-4069-8C04-D1758211A407}" type="presParOf" srcId="{8924D614-E8C7-4C63-8C49-4F98C4DA24A5}" destId="{CE2A8893-99B3-4B5B-9DB1-30CBFC23D2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1B831-49CB-426C-964C-CF30D0581C0A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80DC4E-4875-4C19-B515-CBAD0EB13A30}">
      <dgm:prSet phldrT="[Текст]" custT="1"/>
      <dgm:spPr/>
      <dgm:t>
        <a:bodyPr/>
        <a:lstStyle/>
        <a:p>
          <a:r>
            <a:rPr lang="ru-RU" sz="1800" dirty="0" smtClean="0"/>
            <a:t>Доходы бюджета</a:t>
          </a:r>
          <a:endParaRPr lang="ru-RU" sz="1800" dirty="0"/>
        </a:p>
      </dgm:t>
    </dgm:pt>
    <dgm:pt modelId="{D6BB8FF2-2EA7-412F-BFBD-614DAC5279D0}" type="parTrans" cxnId="{4656BDC1-EAAF-48D2-B3FC-ABBCBB691C6B}">
      <dgm:prSet/>
      <dgm:spPr/>
      <dgm:t>
        <a:bodyPr/>
        <a:lstStyle/>
        <a:p>
          <a:endParaRPr lang="ru-RU"/>
        </a:p>
      </dgm:t>
    </dgm:pt>
    <dgm:pt modelId="{8AFBA7E2-08AB-49EE-B574-339EA534E5D5}" type="sibTrans" cxnId="{4656BDC1-EAAF-48D2-B3FC-ABBCBB691C6B}">
      <dgm:prSet/>
      <dgm:spPr/>
      <dgm:t>
        <a:bodyPr/>
        <a:lstStyle/>
        <a:p>
          <a:endParaRPr lang="ru-RU"/>
        </a:p>
      </dgm:t>
    </dgm:pt>
    <dgm:pt modelId="{F6ED31B0-CDA3-40D8-A4AE-FE4C8AC0E8C7}">
      <dgm:prSet phldrT="[Текст]" custT="1"/>
      <dgm:spPr/>
      <dgm:t>
        <a:bodyPr/>
        <a:lstStyle/>
        <a:p>
          <a:r>
            <a:rPr lang="ru-RU" sz="1800" dirty="0" smtClean="0"/>
            <a:t>Налоговые доходы</a:t>
          </a:r>
          <a:endParaRPr lang="ru-RU" sz="1800" dirty="0"/>
        </a:p>
      </dgm:t>
    </dgm:pt>
    <dgm:pt modelId="{53CD7813-EFBE-4608-AC30-CBB19F0B27AE}" type="parTrans" cxnId="{CDFAAD08-A771-4F82-A32A-A8480B886C33}">
      <dgm:prSet/>
      <dgm:spPr/>
      <dgm:t>
        <a:bodyPr/>
        <a:lstStyle/>
        <a:p>
          <a:endParaRPr lang="ru-RU"/>
        </a:p>
      </dgm:t>
    </dgm:pt>
    <dgm:pt modelId="{90729F8F-F827-4031-926A-7ACBF19132C7}" type="sibTrans" cxnId="{CDFAAD08-A771-4F82-A32A-A8480B886C33}">
      <dgm:prSet/>
      <dgm:spPr/>
      <dgm:t>
        <a:bodyPr/>
        <a:lstStyle/>
        <a:p>
          <a:endParaRPr lang="ru-RU"/>
        </a:p>
      </dgm:t>
    </dgm:pt>
    <dgm:pt modelId="{C5AEC436-3B0F-45E1-A6BB-4FAD6B4D399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Поступления от уплаты налогов, установленных Налоговым кодексом Российской Федерации:</a:t>
          </a:r>
          <a:endParaRPr lang="ru-RU" sz="1600" dirty="0" smtClean="0"/>
        </a:p>
        <a:p>
          <a:pPr algn="l"/>
          <a:r>
            <a:rPr lang="ru-RU" sz="1600" dirty="0" smtClean="0"/>
            <a:t>-налог на доходы физических лиц;</a:t>
          </a:r>
        </a:p>
        <a:p>
          <a:pPr algn="l"/>
          <a:r>
            <a:rPr lang="ru-RU" sz="1600" dirty="0" smtClean="0"/>
            <a:t>-акцизы;</a:t>
          </a:r>
        </a:p>
        <a:p>
          <a:pPr algn="l"/>
          <a:r>
            <a:rPr lang="ru-RU" sz="1600" dirty="0" smtClean="0"/>
            <a:t>-налоги на совокупный доход;</a:t>
          </a:r>
        </a:p>
        <a:p>
          <a:pPr algn="l"/>
          <a:r>
            <a:rPr lang="ru-RU" sz="1600" dirty="0" smtClean="0"/>
            <a:t>-другие налоги</a:t>
          </a:r>
          <a:endParaRPr lang="ru-RU" sz="1600" dirty="0"/>
        </a:p>
      </dgm:t>
    </dgm:pt>
    <dgm:pt modelId="{E54A399E-91B8-45E6-BC23-E515FE0B8BD3}" type="parTrans" cxnId="{A6CCA9F1-0307-47EB-A7F7-93E75BC55509}">
      <dgm:prSet/>
      <dgm:spPr/>
      <dgm:t>
        <a:bodyPr/>
        <a:lstStyle/>
        <a:p>
          <a:endParaRPr lang="ru-RU"/>
        </a:p>
      </dgm:t>
    </dgm:pt>
    <dgm:pt modelId="{C859B55C-2957-4010-9220-D3F40DB11593}" type="sibTrans" cxnId="{A6CCA9F1-0307-47EB-A7F7-93E75BC55509}">
      <dgm:prSet/>
      <dgm:spPr/>
      <dgm:t>
        <a:bodyPr/>
        <a:lstStyle/>
        <a:p>
          <a:endParaRPr lang="ru-RU"/>
        </a:p>
      </dgm:t>
    </dgm:pt>
    <dgm:pt modelId="{D4DAD27A-7D79-494E-A85E-3878B682E4D9}">
      <dgm:prSet phldrT="[Текст]" custT="1"/>
      <dgm:spPr/>
      <dgm:t>
        <a:bodyPr/>
        <a:lstStyle/>
        <a:p>
          <a:r>
            <a:rPr lang="ru-RU" sz="1600" dirty="0" err="1" smtClean="0"/>
            <a:t>Неналого</a:t>
          </a:r>
          <a:r>
            <a:rPr lang="ru-RU" sz="1600" dirty="0" smtClean="0"/>
            <a:t>-</a:t>
          </a:r>
        </a:p>
        <a:p>
          <a:r>
            <a:rPr lang="ru-RU" sz="1600" dirty="0" smtClean="0"/>
            <a:t>вые доходы</a:t>
          </a:r>
          <a:endParaRPr lang="ru-RU" sz="1600" dirty="0"/>
        </a:p>
      </dgm:t>
    </dgm:pt>
    <dgm:pt modelId="{430779AB-3A93-48D3-AA98-E005B648BF8C}" type="parTrans" cxnId="{3AB5E868-A54E-43CD-B852-B106F892F380}">
      <dgm:prSet/>
      <dgm:spPr/>
      <dgm:t>
        <a:bodyPr/>
        <a:lstStyle/>
        <a:p>
          <a:endParaRPr lang="ru-RU"/>
        </a:p>
      </dgm:t>
    </dgm:pt>
    <dgm:pt modelId="{4CC77EDE-7231-472B-852F-7C1C3CEC86F7}" type="sibTrans" cxnId="{3AB5E868-A54E-43CD-B852-B106F892F380}">
      <dgm:prSet/>
      <dgm:spPr/>
      <dgm:t>
        <a:bodyPr/>
        <a:lstStyle/>
        <a:p>
          <a:endParaRPr lang="ru-RU"/>
        </a:p>
      </dgm:t>
    </dgm:pt>
    <dgm:pt modelId="{DE62D53E-CCBB-4D24-916E-889C8E044A14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 - </a:t>
          </a:r>
          <a:r>
            <a:rPr lang="ru-RU" sz="1600" dirty="0" smtClean="0"/>
            <a:t>доходы от использования имущества и земли;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- штрафные санкции;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- другие</a:t>
          </a:r>
          <a:endParaRPr lang="ru-RU" sz="1600" dirty="0"/>
        </a:p>
      </dgm:t>
    </dgm:pt>
    <dgm:pt modelId="{039B5562-0DB0-4E75-BCBF-8541C8C4E07C}" type="parTrans" cxnId="{36448081-2FAA-4773-A80C-0666BA90976A}">
      <dgm:prSet/>
      <dgm:spPr/>
      <dgm:t>
        <a:bodyPr/>
        <a:lstStyle/>
        <a:p>
          <a:endParaRPr lang="ru-RU"/>
        </a:p>
      </dgm:t>
    </dgm:pt>
    <dgm:pt modelId="{659EC256-57B7-492D-A5C5-D710D92FAD9E}" type="sibTrans" cxnId="{36448081-2FAA-4773-A80C-0666BA90976A}">
      <dgm:prSet/>
      <dgm:spPr/>
      <dgm:t>
        <a:bodyPr/>
        <a:lstStyle/>
        <a:p>
          <a:endParaRPr lang="ru-RU"/>
        </a:p>
      </dgm:t>
    </dgm:pt>
    <dgm:pt modelId="{FC267076-9F96-4A54-A03E-FF88B4FACC14}">
      <dgm:prSet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7E78FF2F-7B62-451E-A2D1-D56DE2BA92AD}" type="parTrans" cxnId="{5D20D344-5C55-4401-95B0-0BF496B0F13F}">
      <dgm:prSet/>
      <dgm:spPr/>
      <dgm:t>
        <a:bodyPr/>
        <a:lstStyle/>
        <a:p>
          <a:endParaRPr lang="ru-RU"/>
        </a:p>
      </dgm:t>
    </dgm:pt>
    <dgm:pt modelId="{39232FEF-E944-4265-96AC-C8CA90E63AE7}" type="sibTrans" cxnId="{5D20D344-5C55-4401-95B0-0BF496B0F13F}">
      <dgm:prSet/>
      <dgm:spPr/>
      <dgm:t>
        <a:bodyPr/>
        <a:lstStyle/>
        <a:p>
          <a:endParaRPr lang="ru-RU"/>
        </a:p>
      </dgm:t>
    </dgm:pt>
    <dgm:pt modelId="{612831B1-EAEF-4630-A793-057ABFBFB3F5}">
      <dgm:prSet custT="1"/>
      <dgm:spPr/>
      <dgm:t>
        <a:bodyPr/>
        <a:lstStyle/>
        <a:p>
          <a:pPr algn="ctr"/>
          <a:r>
            <a:rPr lang="ru-RU" sz="1600" b="1" dirty="0" smtClean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dirty="0" smtClean="0"/>
        </a:p>
        <a:p>
          <a:pPr algn="l"/>
          <a:r>
            <a:rPr lang="ru-RU" sz="1600" dirty="0" smtClean="0"/>
            <a:t>-дотации;</a:t>
          </a:r>
        </a:p>
        <a:p>
          <a:pPr algn="l"/>
          <a:r>
            <a:rPr lang="ru-RU" sz="1600" dirty="0" smtClean="0"/>
            <a:t>-субвенции;</a:t>
          </a:r>
        </a:p>
        <a:p>
          <a:pPr algn="l"/>
          <a:r>
            <a:rPr lang="ru-RU" sz="1600" dirty="0" smtClean="0"/>
            <a:t>-субсидии;</a:t>
          </a:r>
        </a:p>
        <a:p>
          <a:pPr algn="l"/>
          <a:r>
            <a:rPr lang="ru-RU" sz="1600" dirty="0" smtClean="0"/>
            <a:t>-иные межбюджетные трансферты</a:t>
          </a:r>
          <a:endParaRPr lang="ru-RU" sz="1600" dirty="0"/>
        </a:p>
      </dgm:t>
    </dgm:pt>
    <dgm:pt modelId="{1AB7EA43-263A-464D-BCFB-33D658378985}" type="parTrans" cxnId="{C830724C-5A2E-4C7A-876A-37F9AE15A524}">
      <dgm:prSet/>
      <dgm:spPr/>
      <dgm:t>
        <a:bodyPr/>
        <a:lstStyle/>
        <a:p>
          <a:endParaRPr lang="ru-RU"/>
        </a:p>
      </dgm:t>
    </dgm:pt>
    <dgm:pt modelId="{08381283-D246-41C8-9E7A-BB5AAE5DB86E}" type="sibTrans" cxnId="{C830724C-5A2E-4C7A-876A-37F9AE15A524}">
      <dgm:prSet/>
      <dgm:spPr/>
      <dgm:t>
        <a:bodyPr/>
        <a:lstStyle/>
        <a:p>
          <a:endParaRPr lang="ru-RU"/>
        </a:p>
      </dgm:t>
    </dgm:pt>
    <dgm:pt modelId="{B32E07F9-32CB-4D76-9369-2A36D9A207EE}" type="pres">
      <dgm:prSet presAssocID="{CB01B831-49CB-426C-964C-CF30D0581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A63334-B2CE-4064-8ED4-016396A4FC1A}" type="pres">
      <dgm:prSet presAssocID="{0680DC4E-4875-4C19-B515-CBAD0EB13A30}" presName="hierRoot1" presStyleCnt="0"/>
      <dgm:spPr/>
    </dgm:pt>
    <dgm:pt modelId="{3D54E7EA-EDCF-47D8-B174-BD6A9B11A96D}" type="pres">
      <dgm:prSet presAssocID="{0680DC4E-4875-4C19-B515-CBAD0EB13A30}" presName="composite" presStyleCnt="0"/>
      <dgm:spPr/>
    </dgm:pt>
    <dgm:pt modelId="{47C39BE3-123A-4376-A32D-2F9109EBEC24}" type="pres">
      <dgm:prSet presAssocID="{0680DC4E-4875-4C19-B515-CBAD0EB13A30}" presName="background" presStyleLbl="node0" presStyleIdx="0" presStyleCnt="1"/>
      <dgm:spPr/>
    </dgm:pt>
    <dgm:pt modelId="{48C1872F-8C48-411D-99A8-0A77F73DEACF}" type="pres">
      <dgm:prSet presAssocID="{0680DC4E-4875-4C19-B515-CBAD0EB13A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1C8B1-E3CC-4FBC-95FD-E0BBE07624D4}" type="pres">
      <dgm:prSet presAssocID="{0680DC4E-4875-4C19-B515-CBAD0EB13A30}" presName="hierChild2" presStyleCnt="0"/>
      <dgm:spPr/>
    </dgm:pt>
    <dgm:pt modelId="{4A56B660-C217-477A-865B-C2C89F907560}" type="pres">
      <dgm:prSet presAssocID="{53CD7813-EFBE-4608-AC30-CBB19F0B27A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1AC724F-5320-4DB3-B78D-AAB8F55F897F}" type="pres">
      <dgm:prSet presAssocID="{F6ED31B0-CDA3-40D8-A4AE-FE4C8AC0E8C7}" presName="hierRoot2" presStyleCnt="0"/>
      <dgm:spPr/>
    </dgm:pt>
    <dgm:pt modelId="{018B191F-3B47-4423-AF85-D03B2C3B20CC}" type="pres">
      <dgm:prSet presAssocID="{F6ED31B0-CDA3-40D8-A4AE-FE4C8AC0E8C7}" presName="composite2" presStyleCnt="0"/>
      <dgm:spPr/>
    </dgm:pt>
    <dgm:pt modelId="{D112961B-0919-43AF-B2EB-43026333D9B2}" type="pres">
      <dgm:prSet presAssocID="{F6ED31B0-CDA3-40D8-A4AE-FE4C8AC0E8C7}" presName="background2" presStyleLbl="node2" presStyleIdx="0" presStyleCnt="3"/>
      <dgm:spPr/>
    </dgm:pt>
    <dgm:pt modelId="{9F3E9CFC-6AB3-4247-ADF4-A2675588604A}" type="pres">
      <dgm:prSet presAssocID="{F6ED31B0-CDA3-40D8-A4AE-FE4C8AC0E8C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D6767-7AC9-495B-8673-CE3EBCFF05A3}" type="pres">
      <dgm:prSet presAssocID="{F6ED31B0-CDA3-40D8-A4AE-FE4C8AC0E8C7}" presName="hierChild3" presStyleCnt="0"/>
      <dgm:spPr/>
    </dgm:pt>
    <dgm:pt modelId="{6A2A1A29-53E8-4B12-9320-69159083555E}" type="pres">
      <dgm:prSet presAssocID="{E54A399E-91B8-45E6-BC23-E515FE0B8BD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671243-A939-4A9C-9982-78AAE8E4164A}" type="pres">
      <dgm:prSet presAssocID="{C5AEC436-3B0F-45E1-A6BB-4FAD6B4D3990}" presName="hierRoot3" presStyleCnt="0"/>
      <dgm:spPr/>
    </dgm:pt>
    <dgm:pt modelId="{EF12549D-FF62-4489-9075-68BCD050FFED}" type="pres">
      <dgm:prSet presAssocID="{C5AEC436-3B0F-45E1-A6BB-4FAD6B4D3990}" presName="composite3" presStyleCnt="0"/>
      <dgm:spPr/>
    </dgm:pt>
    <dgm:pt modelId="{E37A0218-F420-4F32-B4F7-F5A1F80F39A5}" type="pres">
      <dgm:prSet presAssocID="{C5AEC436-3B0F-45E1-A6BB-4FAD6B4D3990}" presName="background3" presStyleLbl="node3" presStyleIdx="0" presStyleCnt="3"/>
      <dgm:spPr/>
    </dgm:pt>
    <dgm:pt modelId="{AB784822-DAEF-4747-AB7B-A9E03B8567F6}" type="pres">
      <dgm:prSet presAssocID="{C5AEC436-3B0F-45E1-A6BB-4FAD6B4D3990}" presName="text3" presStyleLbl="fgAcc3" presStyleIdx="0" presStyleCnt="3" custScaleX="201474" custScaleY="365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6446E-2198-424D-960E-D77DBAF1756E}" type="pres">
      <dgm:prSet presAssocID="{C5AEC436-3B0F-45E1-A6BB-4FAD6B4D3990}" presName="hierChild4" presStyleCnt="0"/>
      <dgm:spPr/>
    </dgm:pt>
    <dgm:pt modelId="{2A4AC633-D1DE-4E67-80C2-FEAC6C0CD4C5}" type="pres">
      <dgm:prSet presAssocID="{430779AB-3A93-48D3-AA98-E005B648BF8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DDA85C-484E-4FF1-A682-F440B64D5EA6}" type="pres">
      <dgm:prSet presAssocID="{D4DAD27A-7D79-494E-A85E-3878B682E4D9}" presName="hierRoot2" presStyleCnt="0"/>
      <dgm:spPr/>
    </dgm:pt>
    <dgm:pt modelId="{9F78B985-BEBA-4CA5-BF82-74A77094C8C7}" type="pres">
      <dgm:prSet presAssocID="{D4DAD27A-7D79-494E-A85E-3878B682E4D9}" presName="composite2" presStyleCnt="0"/>
      <dgm:spPr/>
    </dgm:pt>
    <dgm:pt modelId="{57F5A072-D2E3-47B6-A461-2786E95F4332}" type="pres">
      <dgm:prSet presAssocID="{D4DAD27A-7D79-494E-A85E-3878B682E4D9}" presName="background2" presStyleLbl="node2" presStyleIdx="1" presStyleCnt="3"/>
      <dgm:spPr/>
    </dgm:pt>
    <dgm:pt modelId="{7285480C-7672-4015-B5D1-A024D3FD5022}" type="pres">
      <dgm:prSet presAssocID="{D4DAD27A-7D79-494E-A85E-3878B682E4D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9FEA5-557D-49B4-ACCE-F98C36C9CCB2}" type="pres">
      <dgm:prSet presAssocID="{D4DAD27A-7D79-494E-A85E-3878B682E4D9}" presName="hierChild3" presStyleCnt="0"/>
      <dgm:spPr/>
    </dgm:pt>
    <dgm:pt modelId="{E4AE1B0C-F665-45FA-A016-62519672E4F3}" type="pres">
      <dgm:prSet presAssocID="{039B5562-0DB0-4E75-BCBF-8541C8C4E07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4EA3A2F-C0A0-487F-8C8D-8519DD3CC8C9}" type="pres">
      <dgm:prSet presAssocID="{DE62D53E-CCBB-4D24-916E-889C8E044A14}" presName="hierRoot3" presStyleCnt="0"/>
      <dgm:spPr/>
    </dgm:pt>
    <dgm:pt modelId="{D6AC6215-AC0F-4283-BFEA-A92530EA6CC9}" type="pres">
      <dgm:prSet presAssocID="{DE62D53E-CCBB-4D24-916E-889C8E044A14}" presName="composite3" presStyleCnt="0"/>
      <dgm:spPr/>
    </dgm:pt>
    <dgm:pt modelId="{49F6AFC0-5F9F-4B2C-A1CB-38EEDFC7A313}" type="pres">
      <dgm:prSet presAssocID="{DE62D53E-CCBB-4D24-916E-889C8E044A14}" presName="background3" presStyleLbl="node3" presStyleIdx="1" presStyleCnt="3"/>
      <dgm:spPr/>
    </dgm:pt>
    <dgm:pt modelId="{DE7DD92D-8436-44F3-9C2B-6D48B0BE234A}" type="pres">
      <dgm:prSet presAssocID="{DE62D53E-CCBB-4D24-916E-889C8E044A14}" presName="text3" presStyleLbl="fgAcc3" presStyleIdx="1" presStyleCnt="3" custScaleX="195058" custScaleY="364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8C18E-52BA-48DB-B545-A11DBE9DECFA}" type="pres">
      <dgm:prSet presAssocID="{DE62D53E-CCBB-4D24-916E-889C8E044A14}" presName="hierChild4" presStyleCnt="0"/>
      <dgm:spPr/>
    </dgm:pt>
    <dgm:pt modelId="{404F30BA-7597-46C2-96CE-17968A034303}" type="pres">
      <dgm:prSet presAssocID="{7E78FF2F-7B62-451E-A2D1-D56DE2BA92A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FC12AD5-FE3C-4059-8C19-F7FC4BF16674}" type="pres">
      <dgm:prSet presAssocID="{FC267076-9F96-4A54-A03E-FF88B4FACC14}" presName="hierRoot2" presStyleCnt="0"/>
      <dgm:spPr/>
    </dgm:pt>
    <dgm:pt modelId="{1BF695F1-8868-462D-827F-3C44BD5AE793}" type="pres">
      <dgm:prSet presAssocID="{FC267076-9F96-4A54-A03E-FF88B4FACC14}" presName="composite2" presStyleCnt="0"/>
      <dgm:spPr/>
    </dgm:pt>
    <dgm:pt modelId="{4947769E-AA13-4361-B746-2B5BC4325B5C}" type="pres">
      <dgm:prSet presAssocID="{FC267076-9F96-4A54-A03E-FF88B4FACC14}" presName="background2" presStyleLbl="node2" presStyleIdx="2" presStyleCnt="3"/>
      <dgm:spPr/>
    </dgm:pt>
    <dgm:pt modelId="{71ADCD80-9C27-4FC9-8C3A-591CD6EBD11F}" type="pres">
      <dgm:prSet presAssocID="{FC267076-9F96-4A54-A03E-FF88B4FACC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884BD-C38A-4C78-B4C5-6E8F219571D0}" type="pres">
      <dgm:prSet presAssocID="{FC267076-9F96-4A54-A03E-FF88B4FACC14}" presName="hierChild3" presStyleCnt="0"/>
      <dgm:spPr/>
    </dgm:pt>
    <dgm:pt modelId="{82A773B2-6FA3-417A-8C1C-0F93ADEFFAF4}" type="pres">
      <dgm:prSet presAssocID="{1AB7EA43-263A-464D-BCFB-33D65837898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2DD1EC7-41AC-43AD-8239-CD4ACAA98B75}" type="pres">
      <dgm:prSet presAssocID="{612831B1-EAEF-4630-A793-057ABFBFB3F5}" presName="hierRoot3" presStyleCnt="0"/>
      <dgm:spPr/>
    </dgm:pt>
    <dgm:pt modelId="{B300B781-B466-4335-9596-910CAEF65721}" type="pres">
      <dgm:prSet presAssocID="{612831B1-EAEF-4630-A793-057ABFBFB3F5}" presName="composite3" presStyleCnt="0"/>
      <dgm:spPr/>
    </dgm:pt>
    <dgm:pt modelId="{EE1A5924-E412-4F3D-8BEF-C5720B3213B8}" type="pres">
      <dgm:prSet presAssocID="{612831B1-EAEF-4630-A793-057ABFBFB3F5}" presName="background3" presStyleLbl="node3" presStyleIdx="2" presStyleCnt="3"/>
      <dgm:spPr/>
    </dgm:pt>
    <dgm:pt modelId="{F739D903-DA0E-431C-B543-52F888BCFF15}" type="pres">
      <dgm:prSet presAssocID="{612831B1-EAEF-4630-A793-057ABFBFB3F5}" presName="text3" presStyleLbl="fgAcc3" presStyleIdx="2" presStyleCnt="3" custScaleX="196382" custScaleY="37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77536-99B3-4414-A674-B896D4107A62}" type="pres">
      <dgm:prSet presAssocID="{612831B1-EAEF-4630-A793-057ABFBFB3F5}" presName="hierChild4" presStyleCnt="0"/>
      <dgm:spPr/>
    </dgm:pt>
  </dgm:ptLst>
  <dgm:cxnLst>
    <dgm:cxn modelId="{7CA32023-E876-4A68-82D3-510D6D67B184}" type="presOf" srcId="{53CD7813-EFBE-4608-AC30-CBB19F0B27AE}" destId="{4A56B660-C217-477A-865B-C2C89F907560}" srcOrd="0" destOrd="0" presId="urn:microsoft.com/office/officeart/2005/8/layout/hierarchy1"/>
    <dgm:cxn modelId="{C206B39E-129D-4CA0-8087-6C458E0B6FD4}" type="presOf" srcId="{0680DC4E-4875-4C19-B515-CBAD0EB13A30}" destId="{48C1872F-8C48-411D-99A8-0A77F73DEACF}" srcOrd="0" destOrd="0" presId="urn:microsoft.com/office/officeart/2005/8/layout/hierarchy1"/>
    <dgm:cxn modelId="{A4B029B0-A552-4A14-9706-66876AC0AB04}" type="presOf" srcId="{DE62D53E-CCBB-4D24-916E-889C8E044A14}" destId="{DE7DD92D-8436-44F3-9C2B-6D48B0BE234A}" srcOrd="0" destOrd="0" presId="urn:microsoft.com/office/officeart/2005/8/layout/hierarchy1"/>
    <dgm:cxn modelId="{C830724C-5A2E-4C7A-876A-37F9AE15A524}" srcId="{FC267076-9F96-4A54-A03E-FF88B4FACC14}" destId="{612831B1-EAEF-4630-A793-057ABFBFB3F5}" srcOrd="0" destOrd="0" parTransId="{1AB7EA43-263A-464D-BCFB-33D658378985}" sibTransId="{08381283-D246-41C8-9E7A-BB5AAE5DB86E}"/>
    <dgm:cxn modelId="{89D20CA3-2050-4CB8-B081-392EF9A9F8C8}" type="presOf" srcId="{612831B1-EAEF-4630-A793-057ABFBFB3F5}" destId="{F739D903-DA0E-431C-B543-52F888BCFF15}" srcOrd="0" destOrd="0" presId="urn:microsoft.com/office/officeart/2005/8/layout/hierarchy1"/>
    <dgm:cxn modelId="{5D20D344-5C55-4401-95B0-0BF496B0F13F}" srcId="{0680DC4E-4875-4C19-B515-CBAD0EB13A30}" destId="{FC267076-9F96-4A54-A03E-FF88B4FACC14}" srcOrd="2" destOrd="0" parTransId="{7E78FF2F-7B62-451E-A2D1-D56DE2BA92AD}" sibTransId="{39232FEF-E944-4265-96AC-C8CA90E63AE7}"/>
    <dgm:cxn modelId="{B5D928B4-8E11-4527-B93B-AEC2840DE425}" type="presOf" srcId="{039B5562-0DB0-4E75-BCBF-8541C8C4E07C}" destId="{E4AE1B0C-F665-45FA-A016-62519672E4F3}" srcOrd="0" destOrd="0" presId="urn:microsoft.com/office/officeart/2005/8/layout/hierarchy1"/>
    <dgm:cxn modelId="{4656BDC1-EAAF-48D2-B3FC-ABBCBB691C6B}" srcId="{CB01B831-49CB-426C-964C-CF30D0581C0A}" destId="{0680DC4E-4875-4C19-B515-CBAD0EB13A30}" srcOrd="0" destOrd="0" parTransId="{D6BB8FF2-2EA7-412F-BFBD-614DAC5279D0}" sibTransId="{8AFBA7E2-08AB-49EE-B574-339EA534E5D5}"/>
    <dgm:cxn modelId="{A6CCA9F1-0307-47EB-A7F7-93E75BC55509}" srcId="{F6ED31B0-CDA3-40D8-A4AE-FE4C8AC0E8C7}" destId="{C5AEC436-3B0F-45E1-A6BB-4FAD6B4D3990}" srcOrd="0" destOrd="0" parTransId="{E54A399E-91B8-45E6-BC23-E515FE0B8BD3}" sibTransId="{C859B55C-2957-4010-9220-D3F40DB11593}"/>
    <dgm:cxn modelId="{36448081-2FAA-4773-A80C-0666BA90976A}" srcId="{D4DAD27A-7D79-494E-A85E-3878B682E4D9}" destId="{DE62D53E-CCBB-4D24-916E-889C8E044A14}" srcOrd="0" destOrd="0" parTransId="{039B5562-0DB0-4E75-BCBF-8541C8C4E07C}" sibTransId="{659EC256-57B7-492D-A5C5-D710D92FAD9E}"/>
    <dgm:cxn modelId="{22ECD415-25F6-4676-A8FE-A885079E3532}" type="presOf" srcId="{7E78FF2F-7B62-451E-A2D1-D56DE2BA92AD}" destId="{404F30BA-7597-46C2-96CE-17968A034303}" srcOrd="0" destOrd="0" presId="urn:microsoft.com/office/officeart/2005/8/layout/hierarchy1"/>
    <dgm:cxn modelId="{DD2A50D4-54EF-4F39-8C2C-EA1B9A18A968}" type="presOf" srcId="{C5AEC436-3B0F-45E1-A6BB-4FAD6B4D3990}" destId="{AB784822-DAEF-4747-AB7B-A9E03B8567F6}" srcOrd="0" destOrd="0" presId="urn:microsoft.com/office/officeart/2005/8/layout/hierarchy1"/>
    <dgm:cxn modelId="{15F8E0B8-1355-4E7C-B4BC-1A681702E686}" type="presOf" srcId="{1AB7EA43-263A-464D-BCFB-33D658378985}" destId="{82A773B2-6FA3-417A-8C1C-0F93ADEFFAF4}" srcOrd="0" destOrd="0" presId="urn:microsoft.com/office/officeart/2005/8/layout/hierarchy1"/>
    <dgm:cxn modelId="{F85FEC90-E43A-4A91-98FC-E9A01D21EF2F}" type="presOf" srcId="{F6ED31B0-CDA3-40D8-A4AE-FE4C8AC0E8C7}" destId="{9F3E9CFC-6AB3-4247-ADF4-A2675588604A}" srcOrd="0" destOrd="0" presId="urn:microsoft.com/office/officeart/2005/8/layout/hierarchy1"/>
    <dgm:cxn modelId="{4CDD5FC6-5256-40AE-BBFD-0CD231301EF3}" type="presOf" srcId="{CB01B831-49CB-426C-964C-CF30D0581C0A}" destId="{B32E07F9-32CB-4D76-9369-2A36D9A207EE}" srcOrd="0" destOrd="0" presId="urn:microsoft.com/office/officeart/2005/8/layout/hierarchy1"/>
    <dgm:cxn modelId="{CDFAAD08-A771-4F82-A32A-A8480B886C33}" srcId="{0680DC4E-4875-4C19-B515-CBAD0EB13A30}" destId="{F6ED31B0-CDA3-40D8-A4AE-FE4C8AC0E8C7}" srcOrd="0" destOrd="0" parTransId="{53CD7813-EFBE-4608-AC30-CBB19F0B27AE}" sibTransId="{90729F8F-F827-4031-926A-7ACBF19132C7}"/>
    <dgm:cxn modelId="{DD24C017-03CE-4227-9BC4-1C55FAB17B19}" type="presOf" srcId="{E54A399E-91B8-45E6-BC23-E515FE0B8BD3}" destId="{6A2A1A29-53E8-4B12-9320-69159083555E}" srcOrd="0" destOrd="0" presId="urn:microsoft.com/office/officeart/2005/8/layout/hierarchy1"/>
    <dgm:cxn modelId="{9C643B1C-64D4-42B5-9DC2-FCB15D84A46B}" type="presOf" srcId="{FC267076-9F96-4A54-A03E-FF88B4FACC14}" destId="{71ADCD80-9C27-4FC9-8C3A-591CD6EBD11F}" srcOrd="0" destOrd="0" presId="urn:microsoft.com/office/officeart/2005/8/layout/hierarchy1"/>
    <dgm:cxn modelId="{410A8312-A081-4A37-A2C3-E04E6FF48EAB}" type="presOf" srcId="{D4DAD27A-7D79-494E-A85E-3878B682E4D9}" destId="{7285480C-7672-4015-B5D1-A024D3FD5022}" srcOrd="0" destOrd="0" presId="urn:microsoft.com/office/officeart/2005/8/layout/hierarchy1"/>
    <dgm:cxn modelId="{3AB5E868-A54E-43CD-B852-B106F892F380}" srcId="{0680DC4E-4875-4C19-B515-CBAD0EB13A30}" destId="{D4DAD27A-7D79-494E-A85E-3878B682E4D9}" srcOrd="1" destOrd="0" parTransId="{430779AB-3A93-48D3-AA98-E005B648BF8C}" sibTransId="{4CC77EDE-7231-472B-852F-7C1C3CEC86F7}"/>
    <dgm:cxn modelId="{70CAE621-6BEE-4E40-859F-8472178499E4}" type="presOf" srcId="{430779AB-3A93-48D3-AA98-E005B648BF8C}" destId="{2A4AC633-D1DE-4E67-80C2-FEAC6C0CD4C5}" srcOrd="0" destOrd="0" presId="urn:microsoft.com/office/officeart/2005/8/layout/hierarchy1"/>
    <dgm:cxn modelId="{17A49F41-E2CA-42CB-9866-F28C9DE3A710}" type="presParOf" srcId="{B32E07F9-32CB-4D76-9369-2A36D9A207EE}" destId="{DEA63334-B2CE-4064-8ED4-016396A4FC1A}" srcOrd="0" destOrd="0" presId="urn:microsoft.com/office/officeart/2005/8/layout/hierarchy1"/>
    <dgm:cxn modelId="{534BB88C-39B6-4122-8E62-14ECCDCA3734}" type="presParOf" srcId="{DEA63334-B2CE-4064-8ED4-016396A4FC1A}" destId="{3D54E7EA-EDCF-47D8-B174-BD6A9B11A96D}" srcOrd="0" destOrd="0" presId="urn:microsoft.com/office/officeart/2005/8/layout/hierarchy1"/>
    <dgm:cxn modelId="{71363D54-8A63-4E02-9895-3FB3BFE146C4}" type="presParOf" srcId="{3D54E7EA-EDCF-47D8-B174-BD6A9B11A96D}" destId="{47C39BE3-123A-4376-A32D-2F9109EBEC24}" srcOrd="0" destOrd="0" presId="urn:microsoft.com/office/officeart/2005/8/layout/hierarchy1"/>
    <dgm:cxn modelId="{289503F0-9497-40DA-978E-8DF3577FAB27}" type="presParOf" srcId="{3D54E7EA-EDCF-47D8-B174-BD6A9B11A96D}" destId="{48C1872F-8C48-411D-99A8-0A77F73DEACF}" srcOrd="1" destOrd="0" presId="urn:microsoft.com/office/officeart/2005/8/layout/hierarchy1"/>
    <dgm:cxn modelId="{43D23391-A160-4141-A918-E332E509AC03}" type="presParOf" srcId="{DEA63334-B2CE-4064-8ED4-016396A4FC1A}" destId="{7B21C8B1-E3CC-4FBC-95FD-E0BBE07624D4}" srcOrd="1" destOrd="0" presId="urn:microsoft.com/office/officeart/2005/8/layout/hierarchy1"/>
    <dgm:cxn modelId="{26EA8AFD-66A2-423A-B56A-414FF40D5CF2}" type="presParOf" srcId="{7B21C8B1-E3CC-4FBC-95FD-E0BBE07624D4}" destId="{4A56B660-C217-477A-865B-C2C89F907560}" srcOrd="0" destOrd="0" presId="urn:microsoft.com/office/officeart/2005/8/layout/hierarchy1"/>
    <dgm:cxn modelId="{11C50AE4-23F1-4116-B002-DB83FDBCD340}" type="presParOf" srcId="{7B21C8B1-E3CC-4FBC-95FD-E0BBE07624D4}" destId="{01AC724F-5320-4DB3-B78D-AAB8F55F897F}" srcOrd="1" destOrd="0" presId="urn:microsoft.com/office/officeart/2005/8/layout/hierarchy1"/>
    <dgm:cxn modelId="{D5EB0F85-4F42-4BD8-B3DB-956DDD13CC35}" type="presParOf" srcId="{01AC724F-5320-4DB3-B78D-AAB8F55F897F}" destId="{018B191F-3B47-4423-AF85-D03B2C3B20CC}" srcOrd="0" destOrd="0" presId="urn:microsoft.com/office/officeart/2005/8/layout/hierarchy1"/>
    <dgm:cxn modelId="{2CB46B42-B152-47C7-A597-F904FE711FAE}" type="presParOf" srcId="{018B191F-3B47-4423-AF85-D03B2C3B20CC}" destId="{D112961B-0919-43AF-B2EB-43026333D9B2}" srcOrd="0" destOrd="0" presId="urn:microsoft.com/office/officeart/2005/8/layout/hierarchy1"/>
    <dgm:cxn modelId="{160E930A-AF8C-4715-BB58-210237225E78}" type="presParOf" srcId="{018B191F-3B47-4423-AF85-D03B2C3B20CC}" destId="{9F3E9CFC-6AB3-4247-ADF4-A2675588604A}" srcOrd="1" destOrd="0" presId="urn:microsoft.com/office/officeart/2005/8/layout/hierarchy1"/>
    <dgm:cxn modelId="{8CD0243B-721B-4780-8AE7-F652983954CD}" type="presParOf" srcId="{01AC724F-5320-4DB3-B78D-AAB8F55F897F}" destId="{03FD6767-7AC9-495B-8673-CE3EBCFF05A3}" srcOrd="1" destOrd="0" presId="urn:microsoft.com/office/officeart/2005/8/layout/hierarchy1"/>
    <dgm:cxn modelId="{CEF9B956-3931-4587-B400-352E45A937FA}" type="presParOf" srcId="{03FD6767-7AC9-495B-8673-CE3EBCFF05A3}" destId="{6A2A1A29-53E8-4B12-9320-69159083555E}" srcOrd="0" destOrd="0" presId="urn:microsoft.com/office/officeart/2005/8/layout/hierarchy1"/>
    <dgm:cxn modelId="{FC18841B-E8D1-4729-BAF6-E4CA9C8853AF}" type="presParOf" srcId="{03FD6767-7AC9-495B-8673-CE3EBCFF05A3}" destId="{3C671243-A939-4A9C-9982-78AAE8E4164A}" srcOrd="1" destOrd="0" presId="urn:microsoft.com/office/officeart/2005/8/layout/hierarchy1"/>
    <dgm:cxn modelId="{061CBF73-EE8C-4E0F-B594-5061499669B2}" type="presParOf" srcId="{3C671243-A939-4A9C-9982-78AAE8E4164A}" destId="{EF12549D-FF62-4489-9075-68BCD050FFED}" srcOrd="0" destOrd="0" presId="urn:microsoft.com/office/officeart/2005/8/layout/hierarchy1"/>
    <dgm:cxn modelId="{D809328F-E732-4B8E-A8FF-C981FB2E19A4}" type="presParOf" srcId="{EF12549D-FF62-4489-9075-68BCD050FFED}" destId="{E37A0218-F420-4F32-B4F7-F5A1F80F39A5}" srcOrd="0" destOrd="0" presId="urn:microsoft.com/office/officeart/2005/8/layout/hierarchy1"/>
    <dgm:cxn modelId="{87587A2B-BA00-445F-A87A-D6882213869B}" type="presParOf" srcId="{EF12549D-FF62-4489-9075-68BCD050FFED}" destId="{AB784822-DAEF-4747-AB7B-A9E03B8567F6}" srcOrd="1" destOrd="0" presId="urn:microsoft.com/office/officeart/2005/8/layout/hierarchy1"/>
    <dgm:cxn modelId="{391547FB-C39C-4EDA-9F08-5815DAF7F2A2}" type="presParOf" srcId="{3C671243-A939-4A9C-9982-78AAE8E4164A}" destId="{8EE6446E-2198-424D-960E-D77DBAF1756E}" srcOrd="1" destOrd="0" presId="urn:microsoft.com/office/officeart/2005/8/layout/hierarchy1"/>
    <dgm:cxn modelId="{C6989BA0-3629-4204-B5CC-F2A40173ADE3}" type="presParOf" srcId="{7B21C8B1-E3CC-4FBC-95FD-E0BBE07624D4}" destId="{2A4AC633-D1DE-4E67-80C2-FEAC6C0CD4C5}" srcOrd="2" destOrd="0" presId="urn:microsoft.com/office/officeart/2005/8/layout/hierarchy1"/>
    <dgm:cxn modelId="{A6D58223-C60A-4F37-BA38-B845FEDC5906}" type="presParOf" srcId="{7B21C8B1-E3CC-4FBC-95FD-E0BBE07624D4}" destId="{62DDA85C-484E-4FF1-A682-F440B64D5EA6}" srcOrd="3" destOrd="0" presId="urn:microsoft.com/office/officeart/2005/8/layout/hierarchy1"/>
    <dgm:cxn modelId="{1B1D5D08-32C1-4BE2-9ED7-104624313791}" type="presParOf" srcId="{62DDA85C-484E-4FF1-A682-F440B64D5EA6}" destId="{9F78B985-BEBA-4CA5-BF82-74A77094C8C7}" srcOrd="0" destOrd="0" presId="urn:microsoft.com/office/officeart/2005/8/layout/hierarchy1"/>
    <dgm:cxn modelId="{2A9FA42B-A401-4E47-855B-C4BF0D650356}" type="presParOf" srcId="{9F78B985-BEBA-4CA5-BF82-74A77094C8C7}" destId="{57F5A072-D2E3-47B6-A461-2786E95F4332}" srcOrd="0" destOrd="0" presId="urn:microsoft.com/office/officeart/2005/8/layout/hierarchy1"/>
    <dgm:cxn modelId="{B898E9D1-8B1F-4C07-9C89-9483A661DBCF}" type="presParOf" srcId="{9F78B985-BEBA-4CA5-BF82-74A77094C8C7}" destId="{7285480C-7672-4015-B5D1-A024D3FD5022}" srcOrd="1" destOrd="0" presId="urn:microsoft.com/office/officeart/2005/8/layout/hierarchy1"/>
    <dgm:cxn modelId="{26124B0D-C04D-4EDF-8327-6D4E65137579}" type="presParOf" srcId="{62DDA85C-484E-4FF1-A682-F440B64D5EA6}" destId="{CFC9FEA5-557D-49B4-ACCE-F98C36C9CCB2}" srcOrd="1" destOrd="0" presId="urn:microsoft.com/office/officeart/2005/8/layout/hierarchy1"/>
    <dgm:cxn modelId="{37A98EDD-2737-43B8-BAD5-B3F7B1B30186}" type="presParOf" srcId="{CFC9FEA5-557D-49B4-ACCE-F98C36C9CCB2}" destId="{E4AE1B0C-F665-45FA-A016-62519672E4F3}" srcOrd="0" destOrd="0" presId="urn:microsoft.com/office/officeart/2005/8/layout/hierarchy1"/>
    <dgm:cxn modelId="{0CF6828F-704C-4270-AD3D-957BB4083C05}" type="presParOf" srcId="{CFC9FEA5-557D-49B4-ACCE-F98C36C9CCB2}" destId="{64EA3A2F-C0A0-487F-8C8D-8519DD3CC8C9}" srcOrd="1" destOrd="0" presId="urn:microsoft.com/office/officeart/2005/8/layout/hierarchy1"/>
    <dgm:cxn modelId="{6781CD50-3208-448E-9559-643686D47190}" type="presParOf" srcId="{64EA3A2F-C0A0-487F-8C8D-8519DD3CC8C9}" destId="{D6AC6215-AC0F-4283-BFEA-A92530EA6CC9}" srcOrd="0" destOrd="0" presId="urn:microsoft.com/office/officeart/2005/8/layout/hierarchy1"/>
    <dgm:cxn modelId="{7C37A63F-2128-4913-8F17-C1B83A62AC80}" type="presParOf" srcId="{D6AC6215-AC0F-4283-BFEA-A92530EA6CC9}" destId="{49F6AFC0-5F9F-4B2C-A1CB-38EEDFC7A313}" srcOrd="0" destOrd="0" presId="urn:microsoft.com/office/officeart/2005/8/layout/hierarchy1"/>
    <dgm:cxn modelId="{49E79B76-8B17-459C-9BE1-E23F77B5298D}" type="presParOf" srcId="{D6AC6215-AC0F-4283-BFEA-A92530EA6CC9}" destId="{DE7DD92D-8436-44F3-9C2B-6D48B0BE234A}" srcOrd="1" destOrd="0" presId="urn:microsoft.com/office/officeart/2005/8/layout/hierarchy1"/>
    <dgm:cxn modelId="{2B046AF4-1A60-42BB-AB38-890B33A429EA}" type="presParOf" srcId="{64EA3A2F-C0A0-487F-8C8D-8519DD3CC8C9}" destId="{C9E8C18E-52BA-48DB-B545-A11DBE9DECFA}" srcOrd="1" destOrd="0" presId="urn:microsoft.com/office/officeart/2005/8/layout/hierarchy1"/>
    <dgm:cxn modelId="{D5FC29A0-34A2-43CF-8536-39D34C2763FD}" type="presParOf" srcId="{7B21C8B1-E3CC-4FBC-95FD-E0BBE07624D4}" destId="{404F30BA-7597-46C2-96CE-17968A034303}" srcOrd="4" destOrd="0" presId="urn:microsoft.com/office/officeart/2005/8/layout/hierarchy1"/>
    <dgm:cxn modelId="{4E79E73A-F5D1-40CB-A136-86E6E709AD19}" type="presParOf" srcId="{7B21C8B1-E3CC-4FBC-95FD-E0BBE07624D4}" destId="{0FC12AD5-FE3C-4059-8C19-F7FC4BF16674}" srcOrd="5" destOrd="0" presId="urn:microsoft.com/office/officeart/2005/8/layout/hierarchy1"/>
    <dgm:cxn modelId="{17457C0C-5BA0-44E1-84D7-FCFA18A5E197}" type="presParOf" srcId="{0FC12AD5-FE3C-4059-8C19-F7FC4BF16674}" destId="{1BF695F1-8868-462D-827F-3C44BD5AE793}" srcOrd="0" destOrd="0" presId="urn:microsoft.com/office/officeart/2005/8/layout/hierarchy1"/>
    <dgm:cxn modelId="{166C995B-374F-44E8-BB4B-CD69394A18C5}" type="presParOf" srcId="{1BF695F1-8868-462D-827F-3C44BD5AE793}" destId="{4947769E-AA13-4361-B746-2B5BC4325B5C}" srcOrd="0" destOrd="0" presId="urn:microsoft.com/office/officeart/2005/8/layout/hierarchy1"/>
    <dgm:cxn modelId="{058213AB-E3DB-4C8A-B650-3597901F3E50}" type="presParOf" srcId="{1BF695F1-8868-462D-827F-3C44BD5AE793}" destId="{71ADCD80-9C27-4FC9-8C3A-591CD6EBD11F}" srcOrd="1" destOrd="0" presId="urn:microsoft.com/office/officeart/2005/8/layout/hierarchy1"/>
    <dgm:cxn modelId="{ABBF938E-5DE7-4217-B1BC-47C59D12323A}" type="presParOf" srcId="{0FC12AD5-FE3C-4059-8C19-F7FC4BF16674}" destId="{701884BD-C38A-4C78-B4C5-6E8F219571D0}" srcOrd="1" destOrd="0" presId="urn:microsoft.com/office/officeart/2005/8/layout/hierarchy1"/>
    <dgm:cxn modelId="{36A8D774-7AF0-441D-B882-1C360F3DED48}" type="presParOf" srcId="{701884BD-C38A-4C78-B4C5-6E8F219571D0}" destId="{82A773B2-6FA3-417A-8C1C-0F93ADEFFAF4}" srcOrd="0" destOrd="0" presId="urn:microsoft.com/office/officeart/2005/8/layout/hierarchy1"/>
    <dgm:cxn modelId="{C8E97D44-3ADD-4724-85E9-5025B48B43CF}" type="presParOf" srcId="{701884BD-C38A-4C78-B4C5-6E8F219571D0}" destId="{62DD1EC7-41AC-43AD-8239-CD4ACAA98B75}" srcOrd="1" destOrd="0" presId="urn:microsoft.com/office/officeart/2005/8/layout/hierarchy1"/>
    <dgm:cxn modelId="{05AD27BC-3909-4CDE-9BE0-B0737B84A8E5}" type="presParOf" srcId="{62DD1EC7-41AC-43AD-8239-CD4ACAA98B75}" destId="{B300B781-B466-4335-9596-910CAEF65721}" srcOrd="0" destOrd="0" presId="urn:microsoft.com/office/officeart/2005/8/layout/hierarchy1"/>
    <dgm:cxn modelId="{E7903607-F137-4025-9B6A-50B8A6A226A9}" type="presParOf" srcId="{B300B781-B466-4335-9596-910CAEF65721}" destId="{EE1A5924-E412-4F3D-8BEF-C5720B3213B8}" srcOrd="0" destOrd="0" presId="urn:microsoft.com/office/officeart/2005/8/layout/hierarchy1"/>
    <dgm:cxn modelId="{A6D76658-2D0A-49F0-8316-0863BF6ED114}" type="presParOf" srcId="{B300B781-B466-4335-9596-910CAEF65721}" destId="{F739D903-DA0E-431C-B543-52F888BCFF15}" srcOrd="1" destOrd="0" presId="urn:microsoft.com/office/officeart/2005/8/layout/hierarchy1"/>
    <dgm:cxn modelId="{90EC3F8B-B5A8-4FD6-AE03-8E8F2F080246}" type="presParOf" srcId="{62DD1EC7-41AC-43AD-8239-CD4ACAA98B75}" destId="{2EE77536-99B3-4414-A674-B896D4107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402310,5</a:t>
          </a:r>
          <a:endParaRPr lang="ru-RU" baseline="0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406433,5</a:t>
          </a:r>
          <a:endParaRPr lang="ru-RU" baseline="0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- 4123</a:t>
          </a:r>
          <a:endParaRPr lang="ru-RU" baseline="0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6A6F1-1994-4A68-9FD0-2095E0618FB2}" type="presOf" srcId="{29250FE5-BFC4-4DAE-A1C8-4434DD93C016}" destId="{3F57EA3C-7949-46A7-921E-242E9F02A604}" srcOrd="0" destOrd="0" presId="urn:microsoft.com/office/officeart/2005/8/layout/chevron1"/>
    <dgm:cxn modelId="{C87FE2BF-BFDB-4182-AF58-8EF77BAB1FD0}" type="presOf" srcId="{EF133C14-7D9B-47A5-AB66-79D6F444C926}" destId="{4DDB5B80-292E-4E41-8CA0-11F9941FC397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AEC62C87-7790-434B-97E7-421561D0CCEC}" type="presOf" srcId="{6E2F84B4-716C-498B-A595-ED6AAF12A49F}" destId="{AA05B320-FAF2-4395-9A73-D21B35C939CD}" srcOrd="0" destOrd="0" presId="urn:microsoft.com/office/officeart/2005/8/layout/chevron1"/>
    <dgm:cxn modelId="{542F42C6-8E0E-4A16-B977-6C69235DA9BE}" type="presOf" srcId="{6D13A27F-FF5B-4F12-8B1F-15BA18D4C945}" destId="{BFF41A48-3F88-4F3C-982E-97BCB324B1FA}" srcOrd="0" destOrd="0" presId="urn:microsoft.com/office/officeart/2005/8/layout/chevron1"/>
    <dgm:cxn modelId="{2755FF24-25A2-4913-943D-C114463D5DD8}" type="presParOf" srcId="{AA05B320-FAF2-4395-9A73-D21B35C939CD}" destId="{4DDB5B80-292E-4E41-8CA0-11F9941FC397}" srcOrd="0" destOrd="0" presId="urn:microsoft.com/office/officeart/2005/8/layout/chevron1"/>
    <dgm:cxn modelId="{75DD91EE-879E-42A9-9C8B-1A75203B3DF3}" type="presParOf" srcId="{AA05B320-FAF2-4395-9A73-D21B35C939CD}" destId="{AE48CEAA-5ABB-4080-B711-CEBF8B98E567}" srcOrd="1" destOrd="0" presId="urn:microsoft.com/office/officeart/2005/8/layout/chevron1"/>
    <dgm:cxn modelId="{90C8F5C3-FA14-42BA-B8E0-02964E2BEB6C}" type="presParOf" srcId="{AA05B320-FAF2-4395-9A73-D21B35C939CD}" destId="{3F57EA3C-7949-46A7-921E-242E9F02A604}" srcOrd="2" destOrd="0" presId="urn:microsoft.com/office/officeart/2005/8/layout/chevron1"/>
    <dgm:cxn modelId="{3660C1CE-1DA9-43CB-9C93-ACA80935CA3E}" type="presParOf" srcId="{AA05B320-FAF2-4395-9A73-D21B35C939CD}" destId="{2E1AFE07-D13A-4674-B642-20AA0628002B}" srcOrd="3" destOrd="0" presId="urn:microsoft.com/office/officeart/2005/8/layout/chevron1"/>
    <dgm:cxn modelId="{D9185D0C-8CCA-4AC1-9627-C2ED10DD1A7A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389409,7</a:t>
          </a:r>
          <a:endParaRPr lang="ru-RU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389409,7</a:t>
          </a:r>
          <a:endParaRPr lang="ru-RU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CB57189D-FBF4-4E36-93A0-32BBC5172C5F}" type="presOf" srcId="{6E2F84B4-716C-498B-A595-ED6AAF12A49F}" destId="{AA05B320-FAF2-4395-9A73-D21B35C939CD}" srcOrd="0" destOrd="0" presId="urn:microsoft.com/office/officeart/2005/8/layout/chevron1"/>
    <dgm:cxn modelId="{87E0925E-91BC-45E5-93E1-6BF22D780A50}" type="presOf" srcId="{6D13A27F-FF5B-4F12-8B1F-15BA18D4C945}" destId="{BFF41A48-3F88-4F3C-982E-97BCB324B1FA}" srcOrd="0" destOrd="0" presId="urn:microsoft.com/office/officeart/2005/8/layout/chevron1"/>
    <dgm:cxn modelId="{D7DA7765-4615-4F71-BB1E-527372A3F467}" type="presOf" srcId="{EF133C14-7D9B-47A5-AB66-79D6F444C926}" destId="{4DDB5B80-292E-4E41-8CA0-11F9941FC397}" srcOrd="0" destOrd="0" presId="urn:microsoft.com/office/officeart/2005/8/layout/chevron1"/>
    <dgm:cxn modelId="{D68FFD81-40F0-4D79-B81F-22E2CBC4ED97}" type="presOf" srcId="{29250FE5-BFC4-4DAE-A1C8-4434DD93C016}" destId="{3F57EA3C-7949-46A7-921E-242E9F02A604}" srcOrd="0" destOrd="0" presId="urn:microsoft.com/office/officeart/2005/8/layout/chevron1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B8B537A0-DCEF-48E8-A924-57D339AC3778}" type="presParOf" srcId="{AA05B320-FAF2-4395-9A73-D21B35C939CD}" destId="{4DDB5B80-292E-4E41-8CA0-11F9941FC397}" srcOrd="0" destOrd="0" presId="urn:microsoft.com/office/officeart/2005/8/layout/chevron1"/>
    <dgm:cxn modelId="{8738D7A3-EEE9-4EBE-B9AA-A044386C2369}" type="presParOf" srcId="{AA05B320-FAF2-4395-9A73-D21B35C939CD}" destId="{AE48CEAA-5ABB-4080-B711-CEBF8B98E567}" srcOrd="1" destOrd="0" presId="urn:microsoft.com/office/officeart/2005/8/layout/chevron1"/>
    <dgm:cxn modelId="{B7566FAC-46B3-4D21-815E-F336AABB1570}" type="presParOf" srcId="{AA05B320-FAF2-4395-9A73-D21B35C939CD}" destId="{3F57EA3C-7949-46A7-921E-242E9F02A604}" srcOrd="2" destOrd="0" presId="urn:microsoft.com/office/officeart/2005/8/layout/chevron1"/>
    <dgm:cxn modelId="{45FC4CA3-E483-4A62-AD72-3271A865DC43}" type="presParOf" srcId="{AA05B320-FAF2-4395-9A73-D21B35C939CD}" destId="{2E1AFE07-D13A-4674-B642-20AA0628002B}" srcOrd="3" destOrd="0" presId="urn:microsoft.com/office/officeart/2005/8/layout/chevron1"/>
    <dgm:cxn modelId="{AAD85434-11E0-4C23-A537-44BBE2D485B2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410576,9</a:t>
          </a:r>
          <a:endParaRPr lang="ru-RU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410576,9</a:t>
          </a:r>
          <a:endParaRPr lang="ru-RU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86785E2F-D210-4480-8509-1382ABADC9BC}" type="presOf" srcId="{29250FE5-BFC4-4DAE-A1C8-4434DD93C016}" destId="{3F57EA3C-7949-46A7-921E-242E9F02A604}" srcOrd="0" destOrd="0" presId="urn:microsoft.com/office/officeart/2005/8/layout/chevron1"/>
    <dgm:cxn modelId="{40C0849E-6CFB-4261-8CC2-72487FBB7AA0}" type="presOf" srcId="{EF133C14-7D9B-47A5-AB66-79D6F444C926}" destId="{4DDB5B80-292E-4E41-8CA0-11F9941FC397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39B9D9BA-320B-43A9-9A63-056B8C2863AD}" type="presOf" srcId="{6E2F84B4-716C-498B-A595-ED6AAF12A49F}" destId="{AA05B320-FAF2-4395-9A73-D21B35C939CD}" srcOrd="0" destOrd="0" presId="urn:microsoft.com/office/officeart/2005/8/layout/chevron1"/>
    <dgm:cxn modelId="{71A157B3-75E5-455F-8009-445D99AC5E99}" type="presOf" srcId="{6D13A27F-FF5B-4F12-8B1F-15BA18D4C945}" destId="{BFF41A48-3F88-4F3C-982E-97BCB324B1FA}" srcOrd="0" destOrd="0" presId="urn:microsoft.com/office/officeart/2005/8/layout/chevron1"/>
    <dgm:cxn modelId="{61A771D2-D682-4985-A626-777174D280A9}" type="presParOf" srcId="{AA05B320-FAF2-4395-9A73-D21B35C939CD}" destId="{4DDB5B80-292E-4E41-8CA0-11F9941FC397}" srcOrd="0" destOrd="0" presId="urn:microsoft.com/office/officeart/2005/8/layout/chevron1"/>
    <dgm:cxn modelId="{32DC3BB0-7922-44C3-A5D7-5886B478C54B}" type="presParOf" srcId="{AA05B320-FAF2-4395-9A73-D21B35C939CD}" destId="{AE48CEAA-5ABB-4080-B711-CEBF8B98E567}" srcOrd="1" destOrd="0" presId="urn:microsoft.com/office/officeart/2005/8/layout/chevron1"/>
    <dgm:cxn modelId="{7FB1C326-CE8A-4DCF-B9D4-1884FE93CE15}" type="presParOf" srcId="{AA05B320-FAF2-4395-9A73-D21B35C939CD}" destId="{3F57EA3C-7949-46A7-921E-242E9F02A604}" srcOrd="2" destOrd="0" presId="urn:microsoft.com/office/officeart/2005/8/layout/chevron1"/>
    <dgm:cxn modelId="{DC3C7543-A053-4A7F-A1EF-F26B3E73903C}" type="presParOf" srcId="{AA05B320-FAF2-4395-9A73-D21B35C939CD}" destId="{2E1AFE07-D13A-4674-B642-20AA0628002B}" srcOrd="3" destOrd="0" presId="urn:microsoft.com/office/officeart/2005/8/layout/chevron1"/>
    <dgm:cxn modelId="{D72813D9-D61B-453B-AB00-80556C01583F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6E4B7-7B30-43EF-B6A5-B9D9326E544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20878-E5A8-4A96-B275-787D9BFEAE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/>
              <a:latin typeface="Times New Roman"/>
              <a:ea typeface="Times New Roman"/>
            </a:rPr>
            <a:t>УПРАВЛЕНИЕ ФИНАНСОВ 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«КИЯСОВСКИЙ РАЙОН»</a:t>
          </a:r>
        </a:p>
        <a:p>
          <a:r>
            <a:rPr lang="ru-RU" b="1" dirty="0" smtClean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Факс</a:t>
          </a:r>
          <a:r>
            <a:rPr lang="en-US" b="1" dirty="0" smtClean="0">
              <a:effectLst/>
              <a:latin typeface="Times New Roman"/>
              <a:ea typeface="Times New Roman"/>
            </a:rPr>
            <a:t> (34133) 3-24-47  </a:t>
          </a:r>
          <a:endParaRPr lang="ru-RU" b="1" dirty="0" smtClean="0">
            <a:effectLst/>
            <a:latin typeface="Times New Roman"/>
            <a:ea typeface="Times New Roman"/>
          </a:endParaRPr>
        </a:p>
        <a:p>
          <a:r>
            <a:rPr lang="en-US" b="1" dirty="0" smtClean="0">
              <a:effectLst/>
              <a:latin typeface="Times New Roman"/>
              <a:ea typeface="Times New Roman"/>
            </a:rPr>
            <a:t> E-Mail: </a:t>
          </a:r>
          <a:r>
            <a:rPr lang="en-US" b="1" u="sng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  <a:hlinkClick xmlns:r="http://schemas.openxmlformats.org/officeDocument/2006/relationships" r:id="rId1"/>
            </a:rPr>
            <a:t>uprfin14@</a:t>
          </a:r>
          <a:r>
            <a:rPr lang="en-US" b="1" u="sng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</a:rPr>
            <a:t>mail.ru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B74FD38F-5CE2-4A2C-B68E-43EC19A0749B}" type="parTrans" cxnId="{EF8E462A-6091-47A3-AE42-B2C76671FE6F}">
      <dgm:prSet/>
      <dgm:spPr/>
      <dgm:t>
        <a:bodyPr/>
        <a:lstStyle/>
        <a:p>
          <a:endParaRPr lang="ru-RU"/>
        </a:p>
      </dgm:t>
    </dgm:pt>
    <dgm:pt modelId="{A9E03E38-D4B2-4681-8CF0-EDEDA89A4389}" type="sibTrans" cxnId="{EF8E462A-6091-47A3-AE42-B2C76671FE6F}">
      <dgm:prSet/>
      <dgm:spPr/>
      <dgm:t>
        <a:bodyPr/>
        <a:lstStyle/>
        <a:p>
          <a:endParaRPr lang="ru-RU"/>
        </a:p>
      </dgm:t>
    </dgm:pt>
    <dgm:pt modelId="{3F5D05D7-30B7-482A-9C66-C0E15120457D}" type="pres">
      <dgm:prSet presAssocID="{4236E4B7-7B30-43EF-B6A5-B9D9326E5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376EC-130F-46AC-85F4-D9011C083719}" type="pres">
      <dgm:prSet presAssocID="{7E620878-E5A8-4A96-B275-787D9BFEAEA8}" presName="linNode" presStyleCnt="0"/>
      <dgm:spPr/>
    </dgm:pt>
    <dgm:pt modelId="{D4D9FF78-A546-4FEA-9C79-C90730C289AB}" type="pres">
      <dgm:prSet presAssocID="{7E620878-E5A8-4A96-B275-787D9BFEAEA8}" presName="parentText" presStyleLbl="node1" presStyleIdx="0" presStyleCnt="1" custScaleX="268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E462A-6091-47A3-AE42-B2C76671FE6F}" srcId="{4236E4B7-7B30-43EF-B6A5-B9D9326E544D}" destId="{7E620878-E5A8-4A96-B275-787D9BFEAEA8}" srcOrd="0" destOrd="0" parTransId="{B74FD38F-5CE2-4A2C-B68E-43EC19A0749B}" sibTransId="{A9E03E38-D4B2-4681-8CF0-EDEDA89A4389}"/>
    <dgm:cxn modelId="{8B272306-BEB3-4F7C-A1B2-2A5FA5F94A72}" type="presOf" srcId="{4236E4B7-7B30-43EF-B6A5-B9D9326E544D}" destId="{3F5D05D7-30B7-482A-9C66-C0E15120457D}" srcOrd="0" destOrd="0" presId="urn:microsoft.com/office/officeart/2005/8/layout/vList5"/>
    <dgm:cxn modelId="{C42549E4-95CD-422F-959E-4CECEB5D9BBF}" type="presOf" srcId="{7E620878-E5A8-4A96-B275-787D9BFEAEA8}" destId="{D4D9FF78-A546-4FEA-9C79-C90730C289AB}" srcOrd="0" destOrd="0" presId="urn:microsoft.com/office/officeart/2005/8/layout/vList5"/>
    <dgm:cxn modelId="{431B2DFB-AE8D-4A4F-A92A-0C55C08AC2CA}" type="presParOf" srcId="{3F5D05D7-30B7-482A-9C66-C0E15120457D}" destId="{55B376EC-130F-46AC-85F4-D9011C083719}" srcOrd="0" destOrd="0" presId="urn:microsoft.com/office/officeart/2005/8/layout/vList5"/>
    <dgm:cxn modelId="{168A8D47-0DB2-4AED-BFCA-31FE1C15668B}" type="presParOf" srcId="{55B376EC-130F-46AC-85F4-D9011C083719}" destId="{D4D9FF78-A546-4FEA-9C79-C90730C28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B2F6D-93A1-43A5-801F-C506FD6FB3A4}">
      <dsp:nvSpPr>
        <dsp:cNvPr id="0" name=""/>
        <dsp:cNvSpPr/>
      </dsp:nvSpPr>
      <dsp:spPr>
        <a:xfrm>
          <a:off x="0" y="1239913"/>
          <a:ext cx="2430068" cy="1301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Консолидированный бюджет муниципального района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8133" y="1278046"/>
        <a:ext cx="2353802" cy="1225702"/>
      </dsp:txXfrm>
    </dsp:sp>
    <dsp:sp modelId="{0AC72E7B-307D-4816-9C7D-F4AD5E956C5A}">
      <dsp:nvSpPr>
        <dsp:cNvPr id="0" name=""/>
        <dsp:cNvSpPr/>
      </dsp:nvSpPr>
      <dsp:spPr>
        <a:xfrm rot="17652851">
          <a:off x="2080782" y="1340904"/>
          <a:ext cx="118431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184318" y="993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43334" y="1321229"/>
        <a:ext cx="59215" cy="59215"/>
      </dsp:txXfrm>
    </dsp:sp>
    <dsp:sp modelId="{651824B2-EA94-43E8-B3C1-0CC46FB7CD0A}">
      <dsp:nvSpPr>
        <dsp:cNvPr id="0" name=""/>
        <dsp:cNvSpPr/>
      </dsp:nvSpPr>
      <dsp:spPr>
        <a:xfrm>
          <a:off x="2915815" y="87787"/>
          <a:ext cx="2220787" cy="1445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муниципального образования «Киясовский район»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958166" y="130138"/>
        <a:ext cx="2136085" cy="1361277"/>
      </dsp:txXfrm>
    </dsp:sp>
    <dsp:sp modelId="{7BCE806E-3F3E-44BA-BF8C-D5A9025FF96D}">
      <dsp:nvSpPr>
        <dsp:cNvPr id="0" name=""/>
        <dsp:cNvSpPr/>
      </dsp:nvSpPr>
      <dsp:spPr>
        <a:xfrm rot="4283289">
          <a:off x="1835153" y="2709058"/>
          <a:ext cx="174758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47581" y="993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65254" y="2675301"/>
        <a:ext cx="87379" cy="87379"/>
      </dsp:txXfrm>
    </dsp:sp>
    <dsp:sp modelId="{09368537-9F6F-4ABA-893C-7FAB56831864}">
      <dsp:nvSpPr>
        <dsp:cNvPr id="0" name=""/>
        <dsp:cNvSpPr/>
      </dsp:nvSpPr>
      <dsp:spPr>
        <a:xfrm>
          <a:off x="2987818" y="2752083"/>
          <a:ext cx="2171896" cy="1590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Бюджеты муниципальных образований (поселений)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034388" y="2798653"/>
        <a:ext cx="2078756" cy="1496863"/>
      </dsp:txXfrm>
    </dsp:sp>
    <dsp:sp modelId="{99614050-9CD8-4078-9925-706078D930A7}">
      <dsp:nvSpPr>
        <dsp:cNvPr id="0" name=""/>
        <dsp:cNvSpPr/>
      </dsp:nvSpPr>
      <dsp:spPr>
        <a:xfrm rot="17314659">
          <a:off x="3990474" y="1910650"/>
          <a:ext cx="343182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431826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620591" y="1834787"/>
        <a:ext cx="171591" cy="171591"/>
      </dsp:txXfrm>
    </dsp:sp>
    <dsp:sp modelId="{B00DFD64-571A-42AB-AFD0-C836EEF94706}">
      <dsp:nvSpPr>
        <dsp:cNvPr id="0" name=""/>
        <dsp:cNvSpPr/>
      </dsp:nvSpPr>
      <dsp:spPr>
        <a:xfrm>
          <a:off x="6253059" y="3136"/>
          <a:ext cx="2027867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«Ермолаевское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20179"/>
        <a:ext cx="1993781" cy="547801"/>
      </dsp:txXfrm>
    </dsp:sp>
    <dsp:sp modelId="{0266F73C-3B82-4491-803C-1663717AD051}">
      <dsp:nvSpPr>
        <dsp:cNvPr id="0" name=""/>
        <dsp:cNvSpPr/>
      </dsp:nvSpPr>
      <dsp:spPr>
        <a:xfrm rot="17576134">
          <a:off x="4303569" y="2245235"/>
          <a:ext cx="280563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805635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36246" y="2185027"/>
        <a:ext cx="140281" cy="140281"/>
      </dsp:txXfrm>
    </dsp:sp>
    <dsp:sp modelId="{E023B03B-C5C9-4423-8FA7-1C6739E24259}">
      <dsp:nvSpPr>
        <dsp:cNvPr id="0" name=""/>
        <dsp:cNvSpPr/>
      </dsp:nvSpPr>
      <dsp:spPr>
        <a:xfrm>
          <a:off x="6253059" y="672308"/>
          <a:ext cx="2027879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«Ильдибаевское»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689351"/>
        <a:ext cx="1993793" cy="547801"/>
      </dsp:txXfrm>
    </dsp:sp>
    <dsp:sp modelId="{DF8C1482-65D7-42F9-AD97-9779769B83D6}">
      <dsp:nvSpPr>
        <dsp:cNvPr id="0" name=""/>
        <dsp:cNvSpPr/>
      </dsp:nvSpPr>
      <dsp:spPr>
        <a:xfrm rot="17983680">
          <a:off x="4603966" y="2579821"/>
          <a:ext cx="22048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04842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651266" y="2534633"/>
        <a:ext cx="110242" cy="110242"/>
      </dsp:txXfrm>
    </dsp:sp>
    <dsp:sp modelId="{A53AEB6A-0C66-4EE2-AD50-B360167A3F0B}">
      <dsp:nvSpPr>
        <dsp:cNvPr id="0" name=""/>
        <dsp:cNvSpPr/>
      </dsp:nvSpPr>
      <dsp:spPr>
        <a:xfrm>
          <a:off x="6253059" y="1341479"/>
          <a:ext cx="2027879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«К-Пельгинское»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1358522"/>
        <a:ext cx="1993793" cy="547801"/>
      </dsp:txXfrm>
    </dsp:sp>
    <dsp:sp modelId="{A86535B1-C735-4062-8EF7-A43D7CFDB43A}">
      <dsp:nvSpPr>
        <dsp:cNvPr id="0" name=""/>
        <dsp:cNvSpPr/>
      </dsp:nvSpPr>
      <dsp:spPr>
        <a:xfrm rot="18676682">
          <a:off x="4877736" y="2914406"/>
          <a:ext cx="16573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57301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64955" y="2882907"/>
        <a:ext cx="82865" cy="82865"/>
      </dsp:txXfrm>
    </dsp:sp>
    <dsp:sp modelId="{BD4EA9B8-D91F-4244-89B2-2AF783C30F44}">
      <dsp:nvSpPr>
        <dsp:cNvPr id="0" name=""/>
        <dsp:cNvSpPr/>
      </dsp:nvSpPr>
      <dsp:spPr>
        <a:xfrm>
          <a:off x="6253059" y="2010650"/>
          <a:ext cx="2027879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«Киясовское»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2027693"/>
        <a:ext cx="1993793" cy="547801"/>
      </dsp:txXfrm>
    </dsp:sp>
    <dsp:sp modelId="{C357DB25-EB38-41F0-A67E-6FE60F1195B9}">
      <dsp:nvSpPr>
        <dsp:cNvPr id="0" name=""/>
        <dsp:cNvSpPr/>
      </dsp:nvSpPr>
      <dsp:spPr>
        <a:xfrm rot="19932334">
          <a:off x="5088418" y="3248992"/>
          <a:ext cx="123593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35939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5489" y="3228026"/>
        <a:ext cx="61796" cy="61796"/>
      </dsp:txXfrm>
    </dsp:sp>
    <dsp:sp modelId="{9971556D-E2E0-40E4-BDE9-ED3DD3C0F14A}">
      <dsp:nvSpPr>
        <dsp:cNvPr id="0" name=""/>
        <dsp:cNvSpPr/>
      </dsp:nvSpPr>
      <dsp:spPr>
        <a:xfrm>
          <a:off x="6253059" y="2679821"/>
          <a:ext cx="2027879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«Лутохинское»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2696864"/>
        <a:ext cx="1993793" cy="547801"/>
      </dsp:txXfrm>
    </dsp:sp>
    <dsp:sp modelId="{207659ED-A9BE-47D0-A084-97FD5ABE22B1}">
      <dsp:nvSpPr>
        <dsp:cNvPr id="0" name=""/>
        <dsp:cNvSpPr/>
      </dsp:nvSpPr>
      <dsp:spPr>
        <a:xfrm rot="291251">
          <a:off x="5157747" y="3583577"/>
          <a:ext cx="109727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97279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8955" y="3566078"/>
        <a:ext cx="54863" cy="54863"/>
      </dsp:txXfrm>
    </dsp:sp>
    <dsp:sp modelId="{EB301B46-029C-4601-AD62-27840945E951}">
      <dsp:nvSpPr>
        <dsp:cNvPr id="0" name=""/>
        <dsp:cNvSpPr/>
      </dsp:nvSpPr>
      <dsp:spPr>
        <a:xfrm>
          <a:off x="6253059" y="3348992"/>
          <a:ext cx="2027879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«Мушаковское»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3366035"/>
        <a:ext cx="1993793" cy="547801"/>
      </dsp:txXfrm>
    </dsp:sp>
    <dsp:sp modelId="{9FD39083-B70A-4410-981A-E729C48228BE}">
      <dsp:nvSpPr>
        <dsp:cNvPr id="0" name=""/>
        <dsp:cNvSpPr/>
      </dsp:nvSpPr>
      <dsp:spPr>
        <a:xfrm rot="2092510">
          <a:off x="5040039" y="3918163"/>
          <a:ext cx="133269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32696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3070" y="3894778"/>
        <a:ext cx="66634" cy="66634"/>
      </dsp:txXfrm>
    </dsp:sp>
    <dsp:sp modelId="{6298C573-07DF-49FB-9F73-BA4388E6DDBC}">
      <dsp:nvSpPr>
        <dsp:cNvPr id="0" name=""/>
        <dsp:cNvSpPr/>
      </dsp:nvSpPr>
      <dsp:spPr>
        <a:xfrm>
          <a:off x="6253059" y="4018163"/>
          <a:ext cx="2063363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«Первомайское»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4035206"/>
        <a:ext cx="2029277" cy="547801"/>
      </dsp:txXfrm>
    </dsp:sp>
    <dsp:sp modelId="{51170CB8-966D-48FC-9BE7-146DB132656D}">
      <dsp:nvSpPr>
        <dsp:cNvPr id="0" name=""/>
        <dsp:cNvSpPr/>
      </dsp:nvSpPr>
      <dsp:spPr>
        <a:xfrm rot="3157344">
          <a:off x="4805871" y="4252749"/>
          <a:ext cx="180103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01032" y="993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661361" y="4217656"/>
        <a:ext cx="90051" cy="90051"/>
      </dsp:txXfrm>
    </dsp:sp>
    <dsp:sp modelId="{22CBD655-F0FD-42B7-826A-D2C6084C5308}">
      <dsp:nvSpPr>
        <dsp:cNvPr id="0" name=""/>
        <dsp:cNvSpPr/>
      </dsp:nvSpPr>
      <dsp:spPr>
        <a:xfrm>
          <a:off x="6253059" y="4687335"/>
          <a:ext cx="2063363" cy="5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Бюджет МО «Подгорновское»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270102" y="4704378"/>
        <a:ext cx="2029277" cy="547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773B2-6FA3-417A-8C1C-0F93ADEFFAF4}">
      <dsp:nvSpPr>
        <dsp:cNvPr id="0" name=""/>
        <dsp:cNvSpPr/>
      </dsp:nvSpPr>
      <dsp:spPr>
        <a:xfrm>
          <a:off x="7281477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30BA-7597-46C2-96CE-17968A034303}">
      <dsp:nvSpPr>
        <dsp:cNvPr id="0" name=""/>
        <dsp:cNvSpPr/>
      </dsp:nvSpPr>
      <dsp:spPr>
        <a:xfrm>
          <a:off x="4370734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6"/>
              </a:lnTo>
              <a:lnTo>
                <a:pt x="2956462" y="267296"/>
              </a:lnTo>
              <a:lnTo>
                <a:pt x="2956462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1B0C-F665-45FA-A016-62519672E4F3}">
      <dsp:nvSpPr>
        <dsp:cNvPr id="0" name=""/>
        <dsp:cNvSpPr/>
      </dsp:nvSpPr>
      <dsp:spPr>
        <a:xfrm>
          <a:off x="4342183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C633-D1DE-4E67-80C2-FEAC6C0CD4C5}">
      <dsp:nvSpPr>
        <dsp:cNvPr id="0" name=""/>
        <dsp:cNvSpPr/>
      </dsp:nvSpPr>
      <dsp:spPr>
        <a:xfrm>
          <a:off x="4325014" y="860143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96"/>
              </a:lnTo>
              <a:lnTo>
                <a:pt x="62888" y="267296"/>
              </a:lnTo>
              <a:lnTo>
                <a:pt x="62888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1A29-53E8-4B12-9320-69159083555E}">
      <dsp:nvSpPr>
        <dsp:cNvPr id="0" name=""/>
        <dsp:cNvSpPr/>
      </dsp:nvSpPr>
      <dsp:spPr>
        <a:xfrm>
          <a:off x="1368552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6B660-C217-477A-865B-C2C89F907560}">
      <dsp:nvSpPr>
        <dsp:cNvPr id="0" name=""/>
        <dsp:cNvSpPr/>
      </dsp:nvSpPr>
      <dsp:spPr>
        <a:xfrm>
          <a:off x="1414272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2956462" y="0"/>
              </a:moveTo>
              <a:lnTo>
                <a:pt x="2956462" y="267296"/>
              </a:lnTo>
              <a:lnTo>
                <a:pt x="0" y="267296"/>
              </a:lnTo>
              <a:lnTo>
                <a:pt x="0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9BE3-123A-4376-A32D-2F9109EBEC24}">
      <dsp:nvSpPr>
        <dsp:cNvPr id="0" name=""/>
        <dsp:cNvSpPr/>
      </dsp:nvSpPr>
      <dsp:spPr>
        <a:xfrm>
          <a:off x="3696406" y="3746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1872F-8C48-411D-99A8-0A77F73DEACF}">
      <dsp:nvSpPr>
        <dsp:cNvPr id="0" name=""/>
        <dsp:cNvSpPr/>
      </dsp:nvSpPr>
      <dsp:spPr>
        <a:xfrm>
          <a:off x="3846257" y="146104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</a:t>
          </a:r>
          <a:endParaRPr lang="ru-RU" sz="1800" kern="1200" dirty="0"/>
        </a:p>
      </dsp:txBody>
      <dsp:txXfrm>
        <a:off x="3871340" y="171187"/>
        <a:ext cx="1298491" cy="806231"/>
      </dsp:txXfrm>
    </dsp:sp>
    <dsp:sp modelId="{D112961B-0919-43AF-B2EB-43026333D9B2}">
      <dsp:nvSpPr>
        <dsp:cNvPr id="0" name=""/>
        <dsp:cNvSpPr/>
      </dsp:nvSpPr>
      <dsp:spPr>
        <a:xfrm>
          <a:off x="739943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9CFC-6AB3-4247-ADF4-A2675588604A}">
      <dsp:nvSpPr>
        <dsp:cNvPr id="0" name=""/>
        <dsp:cNvSpPr/>
      </dsp:nvSpPr>
      <dsp:spPr>
        <a:xfrm>
          <a:off x="889794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914877" y="1419819"/>
        <a:ext cx="1298491" cy="806231"/>
      </dsp:txXfrm>
    </dsp:sp>
    <dsp:sp modelId="{E37A0218-F420-4F32-B4F7-F5A1F80F39A5}">
      <dsp:nvSpPr>
        <dsp:cNvPr id="0" name=""/>
        <dsp:cNvSpPr/>
      </dsp:nvSpPr>
      <dsp:spPr>
        <a:xfrm>
          <a:off x="55675" y="2501010"/>
          <a:ext cx="2717194" cy="312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84822-DAEF-4747-AB7B-A9E03B8567F6}">
      <dsp:nvSpPr>
        <dsp:cNvPr id="0" name=""/>
        <dsp:cNvSpPr/>
      </dsp:nvSpPr>
      <dsp:spPr>
        <a:xfrm>
          <a:off x="205526" y="2643368"/>
          <a:ext cx="2717194" cy="3126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уплаты налогов, установленных Налоговым кодексом Российской Федерации: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-налог на доходы физических лиц;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-акцизы;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-налоги на совокупный доход;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-другие налоги</a:t>
          </a:r>
          <a:endParaRPr lang="ru-RU" sz="1600" kern="1200" dirty="0"/>
        </a:p>
      </dsp:txBody>
      <dsp:txXfrm>
        <a:off x="285110" y="2722952"/>
        <a:ext cx="2558026" cy="2967547"/>
      </dsp:txXfrm>
    </dsp:sp>
    <dsp:sp modelId="{57F5A072-D2E3-47B6-A461-2786E95F4332}">
      <dsp:nvSpPr>
        <dsp:cNvPr id="0" name=""/>
        <dsp:cNvSpPr/>
      </dsp:nvSpPr>
      <dsp:spPr>
        <a:xfrm>
          <a:off x="3713574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5480C-7672-4015-B5D1-A024D3FD5022}">
      <dsp:nvSpPr>
        <dsp:cNvPr id="0" name=""/>
        <dsp:cNvSpPr/>
      </dsp:nvSpPr>
      <dsp:spPr>
        <a:xfrm>
          <a:off x="3863425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Неналого</a:t>
          </a:r>
          <a:r>
            <a:rPr lang="ru-RU" sz="1600" kern="1200" dirty="0" smtClean="0"/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вые доходы</a:t>
          </a:r>
          <a:endParaRPr lang="ru-RU" sz="1600" kern="1200" dirty="0"/>
        </a:p>
      </dsp:txBody>
      <dsp:txXfrm>
        <a:off x="3888508" y="1419819"/>
        <a:ext cx="1298491" cy="806231"/>
      </dsp:txXfrm>
    </dsp:sp>
    <dsp:sp modelId="{49F6AFC0-5F9F-4B2C-A1CB-38EEDFC7A313}">
      <dsp:nvSpPr>
        <dsp:cNvPr id="0" name=""/>
        <dsp:cNvSpPr/>
      </dsp:nvSpPr>
      <dsp:spPr>
        <a:xfrm>
          <a:off x="3072571" y="2501010"/>
          <a:ext cx="2630664" cy="312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D92D-8436-44F3-9C2B-6D48B0BE234A}">
      <dsp:nvSpPr>
        <dsp:cNvPr id="0" name=""/>
        <dsp:cNvSpPr/>
      </dsp:nvSpPr>
      <dsp:spPr>
        <a:xfrm>
          <a:off x="3222422" y="2643368"/>
          <a:ext cx="2630664" cy="3124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- </a:t>
          </a:r>
          <a:r>
            <a:rPr lang="ru-RU" sz="1600" kern="1200" dirty="0" smtClean="0"/>
            <a:t>доходы от использования имущества и земли;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штрафные санкции; 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другие</a:t>
          </a:r>
          <a:endParaRPr lang="ru-RU" sz="1600" kern="1200" dirty="0"/>
        </a:p>
      </dsp:txBody>
      <dsp:txXfrm>
        <a:off x="3299472" y="2720418"/>
        <a:ext cx="2476564" cy="2970491"/>
      </dsp:txXfrm>
    </dsp:sp>
    <dsp:sp modelId="{4947769E-AA13-4361-B746-2B5BC4325B5C}">
      <dsp:nvSpPr>
        <dsp:cNvPr id="0" name=""/>
        <dsp:cNvSpPr/>
      </dsp:nvSpPr>
      <dsp:spPr>
        <a:xfrm>
          <a:off x="6652868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CD80-9C27-4FC9-8C3A-591CD6EBD11F}">
      <dsp:nvSpPr>
        <dsp:cNvPr id="0" name=""/>
        <dsp:cNvSpPr/>
      </dsp:nvSpPr>
      <dsp:spPr>
        <a:xfrm>
          <a:off x="6802719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827802" y="1419819"/>
        <a:ext cx="1298491" cy="806231"/>
      </dsp:txXfrm>
    </dsp:sp>
    <dsp:sp modelId="{EE1A5924-E412-4F3D-8BEF-C5720B3213B8}">
      <dsp:nvSpPr>
        <dsp:cNvPr id="0" name=""/>
        <dsp:cNvSpPr/>
      </dsp:nvSpPr>
      <dsp:spPr>
        <a:xfrm>
          <a:off x="6002937" y="2501010"/>
          <a:ext cx="2648520" cy="3185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D903-DA0E-431C-B543-52F888BCFF15}">
      <dsp:nvSpPr>
        <dsp:cNvPr id="0" name=""/>
        <dsp:cNvSpPr/>
      </dsp:nvSpPr>
      <dsp:spPr>
        <a:xfrm>
          <a:off x="6152788" y="2643368"/>
          <a:ext cx="2648520" cy="318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-дотации;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-субвенции;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-субсидии;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-иные межбюджетные трансферты</a:t>
          </a:r>
          <a:endParaRPr lang="ru-RU" sz="1600" kern="1200" dirty="0"/>
        </a:p>
      </dsp:txBody>
      <dsp:txXfrm>
        <a:off x="6230361" y="2720941"/>
        <a:ext cx="2493374" cy="3030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15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>
              <a:solidFill>
                <a:schemeClr val="tx1"/>
              </a:solidFill>
            </a:rPr>
            <a:t>402310,5</a:t>
          </a:r>
          <a:endParaRPr lang="ru-RU" sz="2900" kern="1200" baseline="0" dirty="0">
            <a:solidFill>
              <a:schemeClr val="tx1"/>
            </a:solidFill>
          </a:endParaRPr>
        </a:p>
      </dsp:txBody>
      <dsp:txXfrm>
        <a:off x="541959" y="108328"/>
        <a:ext cx="1619230" cy="1079487"/>
      </dsp:txXfrm>
    </dsp:sp>
    <dsp:sp modelId="{3F57EA3C-7949-46A7-921E-242E9F02A604}">
      <dsp:nvSpPr>
        <dsp:cNvPr id="0" name=""/>
        <dsp:cNvSpPr/>
      </dsp:nvSpPr>
      <dsp:spPr>
        <a:xfrm>
          <a:off x="2431061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>
              <a:solidFill>
                <a:schemeClr val="tx1"/>
              </a:solidFill>
            </a:rPr>
            <a:t>406433,5</a:t>
          </a:r>
          <a:endParaRPr lang="ru-RU" sz="2900" kern="1200" baseline="0" dirty="0">
            <a:solidFill>
              <a:schemeClr val="tx1"/>
            </a:solidFill>
          </a:endParaRPr>
        </a:p>
      </dsp:txBody>
      <dsp:txXfrm>
        <a:off x="2970805" y="108328"/>
        <a:ext cx="1619230" cy="1079487"/>
      </dsp:txXfrm>
    </dsp:sp>
    <dsp:sp modelId="{BFF41A48-3F88-4F3C-982E-97BCB324B1FA}">
      <dsp:nvSpPr>
        <dsp:cNvPr id="0" name=""/>
        <dsp:cNvSpPr/>
      </dsp:nvSpPr>
      <dsp:spPr>
        <a:xfrm>
          <a:off x="4859907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>
              <a:solidFill>
                <a:schemeClr val="tx1"/>
              </a:solidFill>
            </a:rPr>
            <a:t>- 4123</a:t>
          </a:r>
          <a:endParaRPr lang="ru-RU" sz="2900" kern="1200" baseline="0" dirty="0">
            <a:solidFill>
              <a:schemeClr val="tx1"/>
            </a:solidFill>
          </a:endParaRPr>
        </a:p>
      </dsp:txBody>
      <dsp:txXfrm>
        <a:off x="5399651" y="108328"/>
        <a:ext cx="1619230" cy="1079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36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389409,7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547120" y="103188"/>
        <a:ext cx="1634652" cy="1089767"/>
      </dsp:txXfrm>
    </dsp:sp>
    <dsp:sp modelId="{3F57EA3C-7949-46A7-921E-242E9F02A604}">
      <dsp:nvSpPr>
        <dsp:cNvPr id="0" name=""/>
        <dsp:cNvSpPr/>
      </dsp:nvSpPr>
      <dsp:spPr>
        <a:xfrm>
          <a:off x="2454214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389409,7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999098" y="103188"/>
        <a:ext cx="1634652" cy="1089767"/>
      </dsp:txXfrm>
    </dsp:sp>
    <dsp:sp modelId="{BFF41A48-3F88-4F3C-982E-97BCB324B1FA}">
      <dsp:nvSpPr>
        <dsp:cNvPr id="0" name=""/>
        <dsp:cNvSpPr/>
      </dsp:nvSpPr>
      <dsp:spPr>
        <a:xfrm>
          <a:off x="4906191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0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5451075" y="103188"/>
        <a:ext cx="1634652" cy="1089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5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410576,9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552281" y="98047"/>
        <a:ext cx="1650073" cy="1100048"/>
      </dsp:txXfrm>
    </dsp:sp>
    <dsp:sp modelId="{3F57EA3C-7949-46A7-921E-242E9F02A604}">
      <dsp:nvSpPr>
        <dsp:cNvPr id="0" name=""/>
        <dsp:cNvSpPr/>
      </dsp:nvSpPr>
      <dsp:spPr>
        <a:xfrm>
          <a:off x="247736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410576,9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3027391" y="98047"/>
        <a:ext cx="1650073" cy="1100048"/>
      </dsp:txXfrm>
    </dsp:sp>
    <dsp:sp modelId="{BFF41A48-3F88-4F3C-982E-97BCB324B1FA}">
      <dsp:nvSpPr>
        <dsp:cNvPr id="0" name=""/>
        <dsp:cNvSpPr/>
      </dsp:nvSpPr>
      <dsp:spPr>
        <a:xfrm>
          <a:off x="4952476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0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5502500" y="98047"/>
        <a:ext cx="1650073" cy="1100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FF78-A546-4FEA-9C79-C90730C289AB}">
      <dsp:nvSpPr>
        <dsp:cNvPr id="0" name=""/>
        <dsp:cNvSpPr/>
      </dsp:nvSpPr>
      <dsp:spPr>
        <a:xfrm>
          <a:off x="144011" y="0"/>
          <a:ext cx="8280928" cy="5688632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/>
              <a:latin typeface="Times New Roman"/>
              <a:ea typeface="Times New Roman"/>
            </a:rPr>
            <a:t>УПРАВЛЕНИЕ ФИНАНСОВ </a:t>
          </a:r>
          <a:endParaRPr lang="ru-RU" sz="3400" kern="1200" dirty="0" smtClean="0">
            <a:effectLst/>
            <a:latin typeface="Times New Roman"/>
            <a:ea typeface="Times New Rom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sz="3400" kern="1200" dirty="0" smtClean="0">
            <a:effectLst/>
            <a:latin typeface="Times New Roman"/>
            <a:ea typeface="Times New Rom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/>
              <a:latin typeface="Times New Roman"/>
              <a:ea typeface="Times New Roman"/>
            </a:rPr>
            <a:t>«КИЯСОВСКИЙ РАЙОН»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sz="3400" kern="1200" dirty="0" smtClean="0">
            <a:effectLst/>
            <a:latin typeface="Times New Roman"/>
            <a:ea typeface="Times New Rom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/>
              <a:latin typeface="Times New Roman"/>
              <a:ea typeface="Times New Roman"/>
            </a:rPr>
            <a:t>Факс</a:t>
          </a:r>
          <a:r>
            <a:rPr lang="en-US" sz="3400" b="1" kern="1200" dirty="0" smtClean="0">
              <a:effectLst/>
              <a:latin typeface="Times New Roman"/>
              <a:ea typeface="Times New Roman"/>
            </a:rPr>
            <a:t> (34133) 3-24-47  </a:t>
          </a:r>
          <a:endParaRPr lang="ru-RU" sz="3400" b="1" kern="1200" dirty="0" smtClean="0">
            <a:effectLst/>
            <a:latin typeface="Times New Roman"/>
            <a:ea typeface="Times New Rom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effectLst/>
              <a:latin typeface="Times New Roman"/>
              <a:ea typeface="Times New Roman"/>
            </a:rPr>
            <a:t> E-Mail: </a:t>
          </a:r>
          <a:r>
            <a:rPr lang="en-US" sz="3400" b="1" u="sng" kern="1200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  <a:hlinkClick xmlns:r="http://schemas.openxmlformats.org/officeDocument/2006/relationships" r:id="rId1"/>
            </a:rPr>
            <a:t>uprfin14@</a:t>
          </a:r>
          <a:r>
            <a:rPr lang="en-US" sz="3400" b="1" u="sng" kern="1200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</a:rPr>
            <a:t>mail.ru</a:t>
          </a:r>
          <a:endParaRPr lang="ru-RU" sz="3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1707" y="277696"/>
        <a:ext cx="7725536" cy="513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0.32562</cdr:x>
      <cdr:y>0.45205</cdr:y>
    </cdr:from>
    <cdr:to>
      <cdr:x>0.52719</cdr:x>
      <cdr:y>0.54795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37626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22 %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0.10854</cdr:x>
      <cdr:y>0.47945</cdr:y>
    </cdr:from>
    <cdr:to>
      <cdr:x>0.29461</cdr:x>
      <cdr:y>0.56164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252028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78 %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0.24013</cdr:x>
      <cdr:y>0.1114</cdr:y>
    </cdr:from>
    <cdr:to>
      <cdr:x>0.32675</cdr:x>
      <cdr:y>0.17094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5736" y="67359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0.46063</cdr:x>
      <cdr:y>0.30193</cdr:y>
    </cdr:from>
    <cdr:to>
      <cdr:x>0.55512</cdr:x>
      <cdr:y>0.36147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182572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0.29525</cdr:x>
      <cdr:y>0.43292</cdr:y>
    </cdr:from>
    <cdr:to>
      <cdr:x>0.374</cdr:x>
      <cdr:y>0.48056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9792" y="26178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440BE-8716-4512-AEF9-8BED9063BF4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108CE6-C042-452D-ACD5-3EC24C670D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w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w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w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2.w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6.w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8.w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0.w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2.w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4.w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6.w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8.w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0.w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2.w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wmf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6.w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6.xml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31.v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68.wmf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3.wmf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control" Target="../activeX/activeX6.xml"/><Relationship Id="rId16" Type="http://schemas.openxmlformats.org/officeDocument/2006/relationships/diagramLayout" Target="../diagrams/layout5.xml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996953"/>
            <a:ext cx="7772400" cy="1584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БЮДЖЕТ</a:t>
            </a:r>
            <a: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МУНИЦИПАЛЬНОГО ОБРАЗОВАНИЯ «КИЯСОВСКИЙ РАЙОН» </a:t>
            </a:r>
            <a: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НА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2021 ГОД</a:t>
            </a:r>
            <a:r>
              <a:rPr lang="en-US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 ПЛАНОВЫЙ ПЕРИОД 2022 И 2023 ГОДОВ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339" y="260648"/>
            <a:ext cx="2880890" cy="16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4725144"/>
            <a:ext cx="2895600" cy="23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5576887"/>
            <a:ext cx="156597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7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96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Безвозмездные поступления в бюджет муниципального образования «Киясовский район»  в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2021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33471"/>
              </p:ext>
            </p:extLst>
          </p:nvPr>
        </p:nvGraphicFramePr>
        <p:xfrm>
          <a:off x="251520" y="1196750"/>
          <a:ext cx="8640960" cy="15670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632"/>
                <a:gridCol w="2952328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Сумма, тыс.руб.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126075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Субсидии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31200,4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159888,1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317163,5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38248897"/>
              </p:ext>
            </p:extLst>
          </p:nvPr>
        </p:nvGraphicFramePr>
        <p:xfrm>
          <a:off x="251520" y="2780928"/>
          <a:ext cx="864096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27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83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Общая сумма консолидированного бюджета муниципального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образования «Киясовский район»  в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2021году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47564744"/>
              </p:ext>
            </p:extLst>
          </p:nvPr>
        </p:nvGraphicFramePr>
        <p:xfrm>
          <a:off x="1" y="1484784"/>
          <a:ext cx="4499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0148142"/>
              </p:ext>
            </p:extLst>
          </p:nvPr>
        </p:nvGraphicFramePr>
        <p:xfrm>
          <a:off x="4499992" y="1484784"/>
          <a:ext cx="46440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3586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Расходы бюджета муниципального образования «Киясовский район» </a:t>
            </a:r>
            <a:r>
              <a:rPr lang="ru-RU" sz="2000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на 2021 год и плановый период 2022 и 2023 годов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58294"/>
              </p:ext>
            </p:extLst>
          </p:nvPr>
        </p:nvGraphicFramePr>
        <p:xfrm>
          <a:off x="251519" y="1070584"/>
          <a:ext cx="8640961" cy="550077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20480"/>
                <a:gridCol w="1512167"/>
                <a:gridCol w="1450414"/>
                <a:gridCol w="1357900"/>
              </a:tblGrid>
              <a:tr h="70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2021</a:t>
                      </a:r>
                      <a:r>
                        <a:rPr lang="ru-RU" sz="1800" baseline="0" dirty="0" smtClean="0">
                          <a:effectLst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тыс. руб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8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33716,2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33487,2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33772,9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65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1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35725,4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54139,7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54139,7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1408,3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845,7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Охрана</a:t>
                      </a:r>
                      <a:r>
                        <a:rPr lang="ru-RU" sz="1700" baseline="0" dirty="0" smtClean="0">
                          <a:effectLst/>
                        </a:rPr>
                        <a:t> окружающей среды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Образование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233945,5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201480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220134,2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Культура и кинематография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77609,4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70329,1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71110,6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Здравоохранение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Социальная политика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13210,9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15191,9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15212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Обслуживание муниципального долга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65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Межбюджетные трансферты общего характера местным бюджетам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7102,8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7102,8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7102,8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8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Итого</a:t>
                      </a:r>
                      <a:endParaRPr lang="ru-RU" sz="17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406433,5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389409,7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410576,9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130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79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55787010"/>
              </p:ext>
            </p:extLst>
          </p:nvPr>
        </p:nvGraphicFramePr>
        <p:xfrm>
          <a:off x="27048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232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471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Муниципальные программы МО «</a:t>
            </a: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иясовский район»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на 2021 год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1070501"/>
              </p:ext>
            </p:extLst>
          </p:nvPr>
        </p:nvGraphicFramePr>
        <p:xfrm>
          <a:off x="0" y="811186"/>
          <a:ext cx="9144000" cy="60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7525" y="863526"/>
            <a:ext cx="1128075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1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7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программа МО «Киясовский район» 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«Развитие образования и воспитание»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38287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Цели и задачи программы </a:t>
                      </a:r>
                      <a:endParaRPr lang="en-US" sz="16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 общедоступного и бесплатного дошкольного образования на территории МО «Киясовский район», повышение его доступности и качества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 и повышение качества общего образования по основным общеобразовательным программам на территории МО «Киясовский район», обеспечение равного доступа к качественному образованию для всех категорий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предоставления, повышение качества и доступности дополнительного образования детей на территории МО «Киясовский район», способного обеспечить дальнейшую самореализацию личности, её профессиональное самоопределение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Создание условий и возможностей для успешной социализации и эффективной самореализации детей и молодежи МО «Киясовский район», развитие их потенциала в интересах общества.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Повышение эффективности и результативности системы образования МО «Киясовский район»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916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1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 «Охрана здоровья и формирование здорового образа жизни населения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>
                <a:solidFill>
                  <a:srgbClr val="0070C0"/>
                </a:solidFill>
              </a:rPr>
              <a:t>МО «Киясовский район»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04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Создание условий для оказания медицинской помощи населению,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Обеспечение условий для развития на территории 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 района  физической культуры и массового спорта.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018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6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Киясовского</a:t>
            </a:r>
            <a:r>
              <a:rPr lang="ru-RU" sz="2000" b="1" dirty="0">
                <a:solidFill>
                  <a:srgbClr val="00B050"/>
                </a:solidFill>
              </a:rPr>
              <a:t> района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«Развитие культуры»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54438"/>
              </p:ext>
            </p:extLst>
          </p:nvPr>
        </p:nvGraphicFramePr>
        <p:xfrm>
          <a:off x="143509" y="1412776"/>
          <a:ext cx="8856984" cy="52242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Совершенствование системы библиотечного обслуживания, повышение качества и доступности библиотечных услуг для населения </a:t>
                      </a:r>
                      <a:r>
                        <a:rPr lang="ru-RU" sz="1600" dirty="0" err="1" smtClean="0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района, вне зависимости от места проживания;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Охрана и сохранение культурного и исторического наследия, расширение доступа к культурным ценностям и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 Создание условий для раскрытия творческого потенциала личности, удовлетворения жителями района своих духовных и культурных потребностей, содержательного использования свободного времени;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Сохранение и развитие национальных культур народов, проживающих на территории </a:t>
                      </a:r>
                      <a:r>
                        <a:rPr lang="ru-RU" sz="1600" dirty="0" err="1" smtClean="0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района, укрепление их духовной общности;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Сохранение кадрового потенциала отрасли, повышение престижности и привлекательности профессий в сфере культуры;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Выполнение полномочий в сфере культуры, отнесенных к вопросам местного значения муниципального района, а также переданных органами местного самоуправления поселений, повышение эффективности и результативности деятельности сферы культуры в </a:t>
                      </a:r>
                      <a:r>
                        <a:rPr lang="ru-RU" sz="1600" dirty="0" err="1" smtClean="0">
                          <a:solidFill>
                            <a:srgbClr val="00B05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районе.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121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6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«Социальная поддержка </a:t>
            </a:r>
            <a:r>
              <a:rPr lang="ru-RU" sz="2000" b="1" dirty="0" smtClean="0">
                <a:solidFill>
                  <a:srgbClr val="FF0000"/>
                </a:solidFill>
              </a:rPr>
              <a:t>населения»</a:t>
            </a:r>
            <a:endParaRPr lang="ru-RU" sz="2000" b="1" dirty="0">
              <a:solidFill>
                <a:srgbClr val="FF0000"/>
              </a:solidFill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481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Повышение эффективности и усиление адресной направленности мер по социальной защите населения и граждан, оказавшихся в трудной жизненной ситуации.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Укрепление и развитие института семьи в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 районе;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Обеспечение жильем отдельных категорий граждан, стимулирование улучшения жилищных условий;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Социальная поддержка граждан, расходы которых на оплату жилого помещения и 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Дальнейшее расширение занятости населения;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Сдерживание регистрируемого уровня безработицы;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Стабилизация ситуации на рынке труда;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-Создание эффективной системы управления муниципальной программой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223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59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Киясовского</a:t>
            </a:r>
            <a:r>
              <a:rPr lang="ru-RU" sz="2000" b="1" dirty="0">
                <a:solidFill>
                  <a:schemeClr val="tx1"/>
                </a:solidFill>
              </a:rPr>
              <a:t> района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«Создание условий для устойчивого экономического развития»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41421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Развитие сельскохозяйственного производства и повышение его эффективности, расширение рынка сельскохозяйственной продукции, сырья и продовольствия;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Создание благоприятных условий для развития предпринимательства, в том числе в производственной сфере, на территории </a:t>
                      </a:r>
                      <a:r>
                        <a:rPr lang="ru-RU" sz="1600" dirty="0" err="1" smtClean="0"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effectLst/>
                        </a:rPr>
                        <a:t>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Развитие потребительского рынка на территории района, повышение качества и доступности услуг общественного питания, торговли и бытового обслуживания на территории </a:t>
                      </a:r>
                      <a:r>
                        <a:rPr lang="ru-RU" sz="1600" dirty="0" err="1" smtClean="0"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effectLst/>
                        </a:rPr>
                        <a:t>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Улучшение качества питания учащихся общеобразовательных школ в </a:t>
                      </a:r>
                      <a:r>
                        <a:rPr lang="ru-RU" sz="1600" dirty="0" err="1" smtClean="0"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effectLst/>
                        </a:rPr>
                        <a:t> районе;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Формирование благоприятного инвестиционного климата, позволяющего увеличивать приток инвестиций на территорию </a:t>
                      </a:r>
                      <a:r>
                        <a:rPr lang="ru-RU" sz="1600" dirty="0" err="1" smtClean="0"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effectLst/>
                        </a:rPr>
                        <a:t> района в интересах его устойчивого социально-экономического развития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326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7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2088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 такое бюджет для граждан!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4969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Бюджет для граждан — это упрощенная версия бюджетного документа в доступном для граждан формате. Создан для обеспечения открытости и прозрачности бюджета и бюджетного процесса для населения.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96952"/>
            <a:ext cx="799288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96" y="3933056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Публичные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слушания 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района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711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65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 «</a:t>
            </a:r>
            <a:r>
              <a:rPr lang="ru-RU" sz="2000" b="1" dirty="0" smtClean="0">
                <a:solidFill>
                  <a:srgbClr val="C00000"/>
                </a:solidFill>
              </a:rPr>
              <a:t>Безопасность»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557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 Предупреждение и ликвидация последствий чрезвычайных ситуаций, реализация мер пожарной безопасности на территории муниципального образования «Киясовский район»;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Обеспечение безопасности граждан на территории муниципального образования «Киясовский район», профилактика преступлений и иных правонарушений;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 «Киясовский район».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428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08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1708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8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Реализация целенаправленной градостроительной политики по формированию комфортной и безопасной для проживания  среды, сохранению исторического и культурного наследия, созданию условий для развития жилищного строительства, иного развития территории, а также повышение бюджетной эффективности землепользования;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Создание безопасных и благоприятных условий проживания граждан  на территории </a:t>
                      </a:r>
                      <a:r>
                        <a:rPr lang="ru-RU" sz="1600" dirty="0" err="1" smtClean="0">
                          <a:solidFill>
                            <a:srgbClr val="00800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 района, повышение качества жилищно-коммунальных услуг;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-Обеспечение надежной и эффективной работы инженерно-коммунальной инфраструктуры района, ее развитие с учетом потребности в новых мощностях, обеспечение  потребителей необходимым набором коммунальных услуг, отвечающих по качеству установленным нормативным требованиям;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Повышение качества благоустройства территорий сельских поселений и охраны окружающей среды  муниципального образования «Киясовский район»;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-Обеспечение доступности, повышение уровня сервиса и комфорта общественного транспорта, в том числе такси, на территории района. Улучшение состояния и развитие сети автомобильных дорог общего пользования местного значения, повышение безопасности дорожного движения.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Муниципальная программа</a:t>
            </a:r>
            <a:r>
              <a:rPr lang="en-US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 муниципального образования «Киясовский район » «Муниципального хозяйство</a:t>
            </a:r>
            <a:r>
              <a:rPr lang="ru-RU" b="1" dirty="0" smtClean="0">
                <a:solidFill>
                  <a:srgbClr val="008000"/>
                </a:solidFill>
              </a:rPr>
              <a:t>»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530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96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 Энергосбережение и повышение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энергетической эффективности муниципального образования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«Киясовский район</a:t>
            </a:r>
            <a:r>
              <a:rPr lang="ru-RU" sz="2000" b="1" dirty="0" smtClean="0">
                <a:solidFill>
                  <a:srgbClr val="00B0F0"/>
                </a:solidFill>
              </a:rPr>
              <a:t>»</a:t>
            </a:r>
            <a:endParaRPr lang="ru-RU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48729"/>
              </p:ext>
            </p:extLst>
          </p:nvPr>
        </p:nvGraphicFramePr>
        <p:xfrm>
          <a:off x="143509" y="1412776"/>
          <a:ext cx="8856984" cy="53004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Стимулирование рационального использования топливно-энергетических ресурсов потребителями посредством комплексного оснащения средствами учета, контроля и автоматического регулирования потребления энергоносителей на производстве и в быту;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Повышение эффективности бюджетных расходов путем снижения  доли затрат на оплату коммунальных услуг в общих затратах на муниципальное управление;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Снижение удельного потребления энергетических ресурсов при осуществлении регулируемых видов деятельности в муниципальном образовании;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Снижение удельного потребления энергетических ресурсов в жилищном фонде муниципального образования;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Развитие информационного обеспечения мероприятий по энергосбережению и повышению энергетической эффективности;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эффективности.</a:t>
                      </a:r>
                      <a:endParaRPr lang="ru-RU" sz="1600" b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633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15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муниципального образования «Киясовский район» 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«Муниципальное управление»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75265"/>
              </p:ext>
            </p:extLst>
          </p:nvPr>
        </p:nvGraphicFramePr>
        <p:xfrm>
          <a:off x="143509" y="1412776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32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Совершенствование муниципального управления  в МО «Киясовский рай-он».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исполнения расходных обязательств муниципального образования «Киясовский район»  при сохранении долгосрочной сбалансированности и устойчивости бюджета муниципального образования «Киясовский район», повышение качества управления муниципальными финансами;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Повышение эффективности управления муниципальным имуществом и земельными участками на территории муниципального образования «Киясовский район»  на основе современных принципов и методов управления, а также оптимизация состава муниципальной собственности и увеличение поступлений в бюджет муниципального образования «Киясовский район» от использования  муниципального имущества и земельных ресурсов;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Обеспечение хранения, комплектования, учета и использования документов Архивного фонда Удмуртской Республики и других архивных документов  в интересах граждан, общества и государства.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государственной регистрации актов гражданского состояния на территории 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района Удмуртской Республики;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Создание условий для обеспечения сохранности и использования документов отдела  ЗАГС Администрации муниципального образования «Киясовский район»  Удмуртской Республики.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Перевод государственных услуг в сфере государственной регистрации актов гражданского состояния в электронный вид.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735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14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МО «Киясовский район»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"БЕЗОПАСНЫЙ ТРУД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2785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Совершенствование системы управления охраной труда в организациях района на основе внедрения механизмов управления профессиональными рисками;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Увеличение продолжительности жизни и улучшение здоровья работающего населения;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нижение профессиональных рисков работников организаций осуществляющих производственную деятельность на территории </a:t>
                      </a:r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района;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нормативно-правовой базы в </a:t>
                      </a:r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районе в области охраны труда;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Снижение уровня производственного травматизма, профессиональных заболеваний, в том числе снижение смертности от предотвратимых производственных причин;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системы подготовки и повышения </a:t>
                      </a:r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квали-фикации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по охране труда работников, в том числе руководителей;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838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5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программа «Комплексные 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меры противодействия немедицинскому потреблению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наркотических 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средств и их незаконному обороту в муниципальном образовании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Киясовский район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»</a:t>
            </a:r>
            <a:endParaRPr lang="ru-RU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78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и з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адачи программы </a:t>
                      </a:r>
                      <a:endParaRPr lang="en-US" sz="14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Обеспечить координацию деятельности субъектов системы профилактики наркомании; усилить взаимодействие органов местного самоуправления, правоохранительных органов, общественных организаций, религиозных конфессий и граждан в сфере профилактики наркомании и связанной с ней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наркопреступности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, реабилитации и социальной;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адаптации больных наркоманией;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Проводить целенаправленную работу по профилактике немедицинского потребления наркотиков среди подростков и молодежи; Формировать у детей, подростков и молодежи систему ценностей, ориентированных на ведение здорового образа жизни;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Совершенствовать систему выявления, лечения и реабилитации лиц, употребляющих наркотики без назначения врача;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Осуществлять подготовку, переподготовку и повышение квалификации специалистов, организующих работу по лечению наркомании, профилактике употребления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 и формированию здорового образа жизни;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-Обеспечить снижение доступности наркотических средств и психотропных веществ для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незаконного потребления;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-Обеспечить информационно - пропагандистское сопровождение профилактики наркомании среди населения. Способствовать созданию обстановки общественной нетерпимости к употреблению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веществ, стимулировать и поощрять граждан, информирующих общественность и компетентные органы о местах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наркоприобретения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, сбыта, распространения и употребления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940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087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CC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 программа «Устойчивое развитие сельских территорий</a:t>
            </a:r>
          </a:p>
          <a:p>
            <a:pPr algn="ctr"/>
            <a:r>
              <a:rPr lang="ru-RU" sz="2000" b="1" dirty="0" err="1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Киясовского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 района Удмуртской </a:t>
            </a:r>
            <a:r>
              <a:rPr lang="ru-RU" sz="2000" b="1" dirty="0" smtClean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Республики»</a:t>
            </a:r>
            <a:endParaRPr lang="ru-RU" sz="20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09670"/>
              </p:ext>
            </p:extLst>
          </p:nvPr>
        </p:nvGraphicFramePr>
        <p:xfrm>
          <a:off x="143509" y="1340768"/>
          <a:ext cx="8856984" cy="54273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42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улучшение условий жизнедеятельности на сельских территориях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улучшение инвестиционного климата в сфере АПК на сельских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территориях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 за счет реализации инфра-структурных мероприятий в рамках Программы;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содействие созданию высокотехнологичных рабочих мест на сельских территориях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активизация участия граждан, проживающих на сельских территориях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района, в решении вопросов местного значения;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формирование в Удмурткой Республике позитивного отношения к развитию сельских территорий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удовлетворение потребностей в благоустроенном жилье населения, проживающего на сельских территориях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района,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в том числе молодых семей и молодых специалистов;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повышение уровня комплексного обустройства объектами социальной и инженерной инфраструктуры сельских территорий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реализация общественно значимых проектов в интересах сельских жителей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 с помощью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грантовой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поддержки;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проведение мероприятий по поощрению и популяризации достижений в сельском развитии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6042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13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Обслуживание муниципального долга</a:t>
            </a:r>
            <a:endParaRPr lang="ru-RU" sz="11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019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2021 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1701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844824"/>
            <a:ext cx="2218725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 обслуживание муниципального долга выделено: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2218725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Предельный объём муниципального долга  (тыс. руб.)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4509120"/>
            <a:ext cx="1656184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 01.01.2022 года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31881,3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26229" y="2780928"/>
            <a:ext cx="51757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24488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2022 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1701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355" y="1844824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2023год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1701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799243" y="2863480"/>
            <a:ext cx="56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5996" y="2863480"/>
            <a:ext cx="6120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25532" y="4509120"/>
            <a:ext cx="1822731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ru-RU" dirty="0" smtClean="0">
                <a:solidFill>
                  <a:srgbClr val="00B050"/>
                </a:solidFill>
              </a:rPr>
              <a:t>01.01.2023 года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31881,3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6822" y="4509120"/>
            <a:ext cx="1656184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ru-RU" dirty="0" smtClean="0">
                <a:solidFill>
                  <a:srgbClr val="00B050"/>
                </a:solidFill>
              </a:rPr>
              <a:t>01.01.2024 </a:t>
            </a:r>
            <a:r>
              <a:rPr lang="ru-RU" dirty="0">
                <a:solidFill>
                  <a:srgbClr val="00B050"/>
                </a:solidFill>
              </a:rPr>
              <a:t>года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31881,3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3242" y="5393269"/>
            <a:ext cx="4835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1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5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41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«Киясовский район» на 2021 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9504"/>
              </p:ext>
            </p:extLst>
          </p:nvPr>
        </p:nvGraphicFramePr>
        <p:xfrm>
          <a:off x="395537" y="1124744"/>
          <a:ext cx="8424935" cy="564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3600403"/>
                <a:gridCol w="1637071"/>
                <a:gridCol w="1387262"/>
                <a:gridCol w="1440160"/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вариант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вариант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</a:tr>
              <a:tr h="81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(по чистым видам экономической деятельности) по полному кругу организаций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600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промышленного производства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сопост.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Продукция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700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Индекс производства продукции сельского хозяйства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к предыдущему году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сопост</a:t>
                      </a:r>
                      <a:r>
                        <a:rPr lang="ru-RU" sz="1200" dirty="0">
                          <a:effectLst/>
                        </a:rPr>
                        <a:t>. ценах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розничного товарооборота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(по крупным и средним предприятитям)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546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Темп роста в сопоставимых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сопост.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48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Инвестиции в основной капитал по организациям, не относящимся к субъектам малого предпринимательства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640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Темп роста в сопоставимых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сопост.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6861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93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«Киясовский район» на 2021 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3170"/>
              </p:ext>
            </p:extLst>
          </p:nvPr>
        </p:nvGraphicFramePr>
        <p:xfrm>
          <a:off x="323529" y="1340768"/>
          <a:ext cx="8496943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4139052"/>
                <a:gridCol w="1092634"/>
                <a:gridCol w="1465058"/>
                <a:gridCol w="144016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Номинальная начисленная среднемесячная заработная плата одного работника 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29178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29288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Среднесписочная численность работников предприятий (по крупным и средним организациям)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1,605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4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Прибыль прибыльных организаций (по полному кругу организаций)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9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малых предприятий, в том числе микропредприятий, 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22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средних предприятий,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699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Среднесписочная численность работников (без внешних совместителей) по малым предприятиям (включая микропредприятия), всего, в том числе: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64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Среднесписочная численность работников (без внешних совместителей) по средним предприятиям,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39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Оборот малых предприятий (в том числе микропредприятий)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517" y="5631232"/>
            <a:ext cx="87129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FF0000"/>
                </a:solidFill>
              </a:rPr>
              <a:t>         </a:t>
            </a: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 Прогноз </a:t>
            </a:r>
            <a:r>
              <a:rPr lang="ru-RU" sz="1000" b="1" dirty="0">
                <a:solidFill>
                  <a:srgbClr val="FF0000"/>
                </a:solidFill>
              </a:rPr>
              <a:t>разработан в двух вариантах: вариант 1 (базовый) и вариант 2 (целевой).</a:t>
            </a: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- Первый </a:t>
            </a:r>
            <a:r>
              <a:rPr lang="ru-RU" sz="1000" b="1" dirty="0">
                <a:solidFill>
                  <a:srgbClr val="FF0000"/>
                </a:solidFill>
              </a:rPr>
              <a:t>вариант (базовый) основан на предположении, что в прогнозируемом периоде сохранится сдержанный потребительский спрос, ограниченные государственные расходы на развитие.</a:t>
            </a: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- Целевой </a:t>
            </a:r>
            <a:r>
              <a:rPr lang="ru-RU" sz="1000" b="1" dirty="0">
                <a:solidFill>
                  <a:srgbClr val="FF0000"/>
                </a:solidFill>
              </a:rPr>
              <a:t>вариант предполагает более активную политику, направленную на поддержание инвестиционного и потребительского спроса. Оба варианта характеризуют развитие экономики района в условиях реализации экономической политики, направленной на повышение эффективности расходов бюджета.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963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66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Бюджет -  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это план доходов и расходов на определенный период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старонормандского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bougette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– это сумка, кошелек</a:t>
            </a:r>
            <a:endParaRPr lang="ru-RU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1821424"/>
              </p:ext>
            </p:extLst>
          </p:nvPr>
        </p:nvGraphicFramePr>
        <p:xfrm>
          <a:off x="0" y="1397000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814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60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7776864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Основные направления бюджетной и налоговой политики муниципального образования «Киясовский район» на 2021 год и на плановый период 2022 и 2023 годов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0768"/>
            <a:ext cx="8352928" cy="5184576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/>
              <a:t>Обеспечение </a:t>
            </a:r>
            <a:r>
              <a:rPr lang="ru-RU" dirty="0"/>
              <a:t>сбалансированности и повышение устойчивости </a:t>
            </a:r>
            <a:r>
              <a:rPr lang="ru-RU" dirty="0" smtClean="0"/>
              <a:t>бюджета муниципального </a:t>
            </a:r>
            <a:r>
              <a:rPr lang="ru-RU" dirty="0"/>
              <a:t>образования «Киясовский район»;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Гарантированное </a:t>
            </a:r>
            <a:r>
              <a:rPr lang="ru-RU" dirty="0"/>
              <a:t>исполнение социальных обязательств бюджета муниципального образования «Киясовский район»;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3. Создание </a:t>
            </a:r>
            <a:r>
              <a:rPr lang="ru-RU" dirty="0"/>
              <a:t>условий для социально-экономического развития муниципального образования «Киясовский район»;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4. Формирование </a:t>
            </a:r>
            <a:r>
              <a:rPr lang="ru-RU" dirty="0"/>
              <a:t>реалистичных планов по доходам и расходам бюджета муниципального образования «Киясовский район», основанных на объективной оценке ожидаемого исполнения бюджета в </a:t>
            </a:r>
            <a:r>
              <a:rPr lang="ru-RU" dirty="0" smtClean="0"/>
              <a:t>2020 </a:t>
            </a:r>
            <a:r>
              <a:rPr lang="ru-RU" dirty="0"/>
              <a:t>году, и объективного прогноза показателей социально-экономического развития муниципального образования «Киясовский район» на </a:t>
            </a:r>
            <a:r>
              <a:rPr lang="ru-RU" dirty="0" smtClean="0"/>
              <a:t>2021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2022 </a:t>
            </a:r>
            <a:r>
              <a:rPr lang="ru-RU" dirty="0"/>
              <a:t>и </a:t>
            </a:r>
            <a:r>
              <a:rPr lang="ru-RU" dirty="0" smtClean="0"/>
              <a:t>2023 годов.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657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8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Контактная информация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5592330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6350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2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293" y="166454"/>
            <a:ext cx="835292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Доходы бюджета –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это безвозмездные и безвозвратные поступления денежных средств в бюджет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4819703"/>
              </p:ext>
            </p:extLst>
          </p:nvPr>
        </p:nvGraphicFramePr>
        <p:xfrm>
          <a:off x="179512" y="112474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506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26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Расходы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бюджета 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расходов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осуществляется в соответствии с расходными обязательствами, обусловленными установленным законодательством  разграничением полномочий, исполнение которых должно происходить за счет средств бюджетов.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420888"/>
            <a:ext cx="633670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Доходы </a:t>
            </a:r>
            <a:r>
              <a:rPr lang="ru-RU" b="1" dirty="0"/>
              <a:t>– Расходы = Дефицит (Профицит)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Дефицит ( расходы больше доходов	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Профицит ( доходы больше расходов)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047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дефицитном бюджете растет долг и</a:t>
            </a:r>
            <a:r>
              <a:rPr lang="ru-RU" dirty="0"/>
              <a:t> </a:t>
            </a:r>
            <a:r>
              <a:rPr lang="ru-RU" b="1" dirty="0"/>
              <a:t>(или) снижаются</a:t>
            </a:r>
            <a:r>
              <a:rPr lang="ru-RU" dirty="0"/>
              <a:t> </a:t>
            </a:r>
            <a:r>
              <a:rPr lang="ru-RU" b="1" dirty="0"/>
              <a:t>остатки средств</a:t>
            </a:r>
            <a:r>
              <a:rPr lang="ru-RU" dirty="0"/>
              <a:t> </a:t>
            </a:r>
            <a:r>
              <a:rPr lang="ru-RU" b="1" dirty="0"/>
              <a:t>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70035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профицитном</a:t>
            </a:r>
            <a:r>
              <a:rPr lang="ru-RU" b="1" dirty="0"/>
              <a:t> бюджете снижается долг и (или) растут остатки средств 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23728" y="3789040"/>
            <a:ext cx="288032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94" y="3801160"/>
            <a:ext cx="34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609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266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13690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характеристики </a:t>
            </a:r>
            <a:r>
              <a:rPr lang="ru-RU" dirty="0" smtClean="0"/>
              <a:t>бюджета </a:t>
            </a:r>
            <a:r>
              <a:rPr lang="ru-RU" dirty="0"/>
              <a:t>муниципального образования </a:t>
            </a:r>
            <a:r>
              <a:rPr lang="ru-RU" dirty="0" smtClean="0"/>
              <a:t>«Киясовский район» </a:t>
            </a:r>
            <a:r>
              <a:rPr lang="ru-RU" dirty="0"/>
              <a:t>на </a:t>
            </a:r>
            <a:r>
              <a:rPr lang="ru-RU" dirty="0" smtClean="0"/>
              <a:t>2021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2022 </a:t>
            </a:r>
            <a:r>
              <a:rPr lang="ru-RU" dirty="0"/>
              <a:t>и </a:t>
            </a: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7021839"/>
              </p:ext>
            </p:extLst>
          </p:nvPr>
        </p:nvGraphicFramePr>
        <p:xfrm>
          <a:off x="1331640" y="2780928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24048825"/>
              </p:ext>
            </p:extLst>
          </p:nvPr>
        </p:nvGraphicFramePr>
        <p:xfrm>
          <a:off x="1331640" y="4149080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49600614"/>
              </p:ext>
            </p:extLst>
          </p:nvPr>
        </p:nvGraphicFramePr>
        <p:xfrm>
          <a:off x="1259632" y="5548736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Овал 18"/>
          <p:cNvSpPr/>
          <p:nvPr/>
        </p:nvSpPr>
        <p:spPr>
          <a:xfrm>
            <a:off x="179512" y="2938972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79512" y="4293096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79512" y="5661248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6264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Профицит(+)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5868144" y="2051284"/>
            <a:ext cx="360040" cy="36004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419872" y="2051284"/>
            <a:ext cx="432048" cy="36004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452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96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Основные параметры бюджета муниципального образования «Киясовский район» на 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2021 год и плановый период 2022 и 2023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74036"/>
              </p:ext>
            </p:extLst>
          </p:nvPr>
        </p:nvGraphicFramePr>
        <p:xfrm>
          <a:off x="251520" y="1124747"/>
          <a:ext cx="8640960" cy="311667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6411"/>
                <a:gridCol w="1460213"/>
                <a:gridCol w="1476164"/>
                <a:gridCol w="1548172"/>
              </a:tblGrid>
              <a:tr h="563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6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402310,5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389409,7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410576,9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8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63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85147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86386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90874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8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317163,5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303023,7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319702,9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2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Расходы, 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406433,5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389409,7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410576,9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8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-4123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1662931"/>
              </p:ext>
            </p:extLst>
          </p:nvPr>
        </p:nvGraphicFramePr>
        <p:xfrm>
          <a:off x="313899" y="4149080"/>
          <a:ext cx="8640960" cy="276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720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57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Налоговые и неналоговые доходы бюджета муниципального образования «Киясовский </a:t>
            </a:r>
            <a:r>
              <a:rPr lang="ru-RU" b="1" dirty="0" smtClean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район»  в 2021 году и плановый период 2022 и 2023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76125"/>
              </p:ext>
            </p:extLst>
          </p:nvPr>
        </p:nvGraphicFramePr>
        <p:xfrm>
          <a:off x="251520" y="1124744"/>
          <a:ext cx="8640961" cy="5480588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/>
                <a:gridCol w="1317231"/>
                <a:gridCol w="1429617"/>
                <a:gridCol w="1429617"/>
              </a:tblGrid>
              <a:tr h="44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2021 год </a:t>
                      </a:r>
                      <a:r>
                        <a:rPr lang="ru-RU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тыс.руб</a:t>
                      </a: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2022 год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2023 год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59906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62003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66343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16610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17258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17258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655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2749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2719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2741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2080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2163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2250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714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732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неналоговые доходы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85147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86386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90874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823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956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281032"/>
              </p:ext>
            </p:extLst>
          </p:nvPr>
        </p:nvGraphicFramePr>
        <p:xfrm>
          <a:off x="179512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25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3079</TotalTime>
  <Words>3012</Words>
  <Application>Microsoft Office PowerPoint</Application>
  <PresentationFormat>Экран (4:3)</PresentationFormat>
  <Paragraphs>482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БЮДЖЕТ МУНИЦИПАЛЬНОГО ОБРАЗОВАНИЯ «КИЯСОВСКИЙ РАЙОН»  НА 2021 ГОД И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UprFin</dc:creator>
  <cp:lastModifiedBy>UprfinBO1</cp:lastModifiedBy>
  <cp:revision>244</cp:revision>
  <cp:lastPrinted>2018-12-12T10:58:12Z</cp:lastPrinted>
  <dcterms:created xsi:type="dcterms:W3CDTF">2015-02-06T05:12:18Z</dcterms:created>
  <dcterms:modified xsi:type="dcterms:W3CDTF">2020-12-28T10:48:53Z</dcterms:modified>
</cp:coreProperties>
</file>